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7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63F3F-6BD6-498B-8939-EE07ACC6D9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843F86-6B1D-43B9-8086-15BE896C5FD5}">
      <dgm:prSet/>
      <dgm:spPr/>
      <dgm:t>
        <a:bodyPr/>
        <a:lstStyle/>
        <a:p>
          <a:r>
            <a:rPr lang="en-US" b="1"/>
            <a:t>Tier 1:  Training and Complete Streets Policy Development</a:t>
          </a:r>
          <a:endParaRPr lang="en-US"/>
        </a:p>
      </dgm:t>
    </dgm:pt>
    <dgm:pt modelId="{79E44E5B-82AF-402E-B334-87123F1DE848}" type="parTrans" cxnId="{F723BADF-9015-415F-BBF3-3535C1FE2271}">
      <dgm:prSet/>
      <dgm:spPr/>
      <dgm:t>
        <a:bodyPr/>
        <a:lstStyle/>
        <a:p>
          <a:endParaRPr lang="en-US"/>
        </a:p>
      </dgm:t>
    </dgm:pt>
    <dgm:pt modelId="{B672788D-3695-45D0-AC23-55925FBFEB55}" type="sibTrans" cxnId="{F723BADF-9015-415F-BBF3-3535C1FE2271}">
      <dgm:prSet/>
      <dgm:spPr/>
      <dgm:t>
        <a:bodyPr/>
        <a:lstStyle/>
        <a:p>
          <a:endParaRPr lang="en-US"/>
        </a:p>
      </dgm:t>
    </dgm:pt>
    <dgm:pt modelId="{2F82A619-0781-4627-9206-D207DEF20A4B}">
      <dgm:prSet/>
      <dgm:spPr/>
      <dgm:t>
        <a:bodyPr/>
        <a:lstStyle/>
        <a:p>
          <a:r>
            <a:rPr lang="en-US" b="1"/>
            <a:t>Town of Lincoln’s Complete Streets Policy approved in 2017.</a:t>
          </a:r>
          <a:endParaRPr lang="en-US"/>
        </a:p>
      </dgm:t>
    </dgm:pt>
    <dgm:pt modelId="{3A587C01-23D0-4E26-A02B-F4472774215C}" type="parTrans" cxnId="{CEFD4FB1-8277-426A-84D5-46E66A13BC27}">
      <dgm:prSet/>
      <dgm:spPr/>
      <dgm:t>
        <a:bodyPr/>
        <a:lstStyle/>
        <a:p>
          <a:endParaRPr lang="en-US"/>
        </a:p>
      </dgm:t>
    </dgm:pt>
    <dgm:pt modelId="{AA8E6786-D33F-480F-A9A2-3A2A66D43B02}" type="sibTrans" cxnId="{CEFD4FB1-8277-426A-84D5-46E66A13BC27}">
      <dgm:prSet/>
      <dgm:spPr/>
      <dgm:t>
        <a:bodyPr/>
        <a:lstStyle/>
        <a:p>
          <a:endParaRPr lang="en-US"/>
        </a:p>
      </dgm:t>
    </dgm:pt>
    <dgm:pt modelId="{D53B6CCB-DE72-48F0-9C8A-979CFF7912BF}">
      <dgm:prSet/>
      <dgm:spPr/>
      <dgm:t>
        <a:bodyPr/>
        <a:lstStyle/>
        <a:p>
          <a:r>
            <a:rPr lang="en-US" b="1"/>
            <a:t>Tier 2:  Complete Streets Prioritization Plan Development</a:t>
          </a:r>
          <a:endParaRPr lang="en-US"/>
        </a:p>
      </dgm:t>
    </dgm:pt>
    <dgm:pt modelId="{8C764033-0D3B-495B-B9FE-B983DCB6EE06}" type="parTrans" cxnId="{ED1549FE-4124-4205-885E-5ED4F5B96D63}">
      <dgm:prSet/>
      <dgm:spPr/>
      <dgm:t>
        <a:bodyPr/>
        <a:lstStyle/>
        <a:p>
          <a:endParaRPr lang="en-US"/>
        </a:p>
      </dgm:t>
    </dgm:pt>
    <dgm:pt modelId="{B5791172-5C0A-4BED-ADA0-186FE7A21CD3}" type="sibTrans" cxnId="{ED1549FE-4124-4205-885E-5ED4F5B96D63}">
      <dgm:prSet/>
      <dgm:spPr/>
      <dgm:t>
        <a:bodyPr/>
        <a:lstStyle/>
        <a:p>
          <a:endParaRPr lang="en-US"/>
        </a:p>
      </dgm:t>
    </dgm:pt>
    <dgm:pt modelId="{74FB569A-F3B2-4E42-8C4E-039BC9AC3A5C}">
      <dgm:prSet/>
      <dgm:spPr/>
      <dgm:t>
        <a:bodyPr/>
        <a:lstStyle/>
        <a:p>
          <a:r>
            <a:rPr lang="en-US" b="1"/>
            <a:t>First Tier 2 plan approved in 2017.  Plan is good for five years.</a:t>
          </a:r>
          <a:endParaRPr lang="en-US"/>
        </a:p>
      </dgm:t>
    </dgm:pt>
    <dgm:pt modelId="{3F2F21E0-C101-4BC4-B3EF-A4F1A3362CA1}" type="parTrans" cxnId="{7F3FA85B-24D5-4CE6-9883-3FCB52575759}">
      <dgm:prSet/>
      <dgm:spPr/>
      <dgm:t>
        <a:bodyPr/>
        <a:lstStyle/>
        <a:p>
          <a:endParaRPr lang="en-US"/>
        </a:p>
      </dgm:t>
    </dgm:pt>
    <dgm:pt modelId="{5CEBD1C5-D376-4994-B4FE-E4DB02E511DD}" type="sibTrans" cxnId="{7F3FA85B-24D5-4CE6-9883-3FCB52575759}">
      <dgm:prSet/>
      <dgm:spPr/>
      <dgm:t>
        <a:bodyPr/>
        <a:lstStyle/>
        <a:p>
          <a:endParaRPr lang="en-US"/>
        </a:p>
      </dgm:t>
    </dgm:pt>
    <dgm:pt modelId="{2AEE671C-D247-4E17-8F2F-D3BDBF6B9AEC}">
      <dgm:prSet/>
      <dgm:spPr/>
      <dgm:t>
        <a:bodyPr/>
        <a:lstStyle/>
        <a:p>
          <a:r>
            <a:rPr lang="en-US" b="1"/>
            <a:t>This is the Second Tier 2 plan.</a:t>
          </a:r>
          <a:endParaRPr lang="en-US"/>
        </a:p>
      </dgm:t>
    </dgm:pt>
    <dgm:pt modelId="{3F178167-DBA1-45A0-8AA1-1E123F0E8A98}" type="parTrans" cxnId="{CEAD5DCF-44A6-4969-A6E4-FF90A60DF7BF}">
      <dgm:prSet/>
      <dgm:spPr/>
      <dgm:t>
        <a:bodyPr/>
        <a:lstStyle/>
        <a:p>
          <a:endParaRPr lang="en-US"/>
        </a:p>
      </dgm:t>
    </dgm:pt>
    <dgm:pt modelId="{B92513E4-5435-443B-98B7-FDC1DDD1351E}" type="sibTrans" cxnId="{CEAD5DCF-44A6-4969-A6E4-FF90A60DF7BF}">
      <dgm:prSet/>
      <dgm:spPr/>
      <dgm:t>
        <a:bodyPr/>
        <a:lstStyle/>
        <a:p>
          <a:endParaRPr lang="en-US"/>
        </a:p>
      </dgm:t>
    </dgm:pt>
    <dgm:pt modelId="{8DD8D1B3-8803-427F-A0A7-68E80052FE4A}">
      <dgm:prSet/>
      <dgm:spPr/>
      <dgm:t>
        <a:bodyPr/>
        <a:lstStyle/>
        <a:p>
          <a:r>
            <a:rPr lang="en-US" b="1"/>
            <a:t>Tier 3:  Project Approval and Notice to Proceed for Construction</a:t>
          </a:r>
          <a:endParaRPr lang="en-US"/>
        </a:p>
      </dgm:t>
    </dgm:pt>
    <dgm:pt modelId="{4EF90B07-B694-4FB5-A25C-E0EE194C2F93}" type="parTrans" cxnId="{0475AEB6-89CF-4DD0-BD3E-E0DF32E62E91}">
      <dgm:prSet/>
      <dgm:spPr/>
      <dgm:t>
        <a:bodyPr/>
        <a:lstStyle/>
        <a:p>
          <a:endParaRPr lang="en-US"/>
        </a:p>
      </dgm:t>
    </dgm:pt>
    <dgm:pt modelId="{12754FE2-8463-4084-AEEF-E8A19811934E}" type="sibTrans" cxnId="{0475AEB6-89CF-4DD0-BD3E-E0DF32E62E91}">
      <dgm:prSet/>
      <dgm:spPr/>
      <dgm:t>
        <a:bodyPr/>
        <a:lstStyle/>
        <a:p>
          <a:endParaRPr lang="en-US"/>
        </a:p>
      </dgm:t>
    </dgm:pt>
    <dgm:pt modelId="{0EF8FD82-43F3-4020-AC7B-B9F9A16773DA}">
      <dgm:prSet/>
      <dgm:spPr/>
      <dgm:t>
        <a:bodyPr/>
        <a:lstStyle/>
        <a:p>
          <a:r>
            <a:rPr lang="en-US" b="1"/>
            <a:t>A community may update their prioritization plan after successful implementation or a change in local priorities through public engagement.</a:t>
          </a:r>
          <a:endParaRPr lang="en-US"/>
        </a:p>
      </dgm:t>
    </dgm:pt>
    <dgm:pt modelId="{B9516454-8D63-430A-A57E-AAC1105E28BF}" type="parTrans" cxnId="{3F295FA4-71E1-4330-BB79-49DCC1029EF2}">
      <dgm:prSet/>
      <dgm:spPr/>
      <dgm:t>
        <a:bodyPr/>
        <a:lstStyle/>
        <a:p>
          <a:endParaRPr lang="en-US"/>
        </a:p>
      </dgm:t>
    </dgm:pt>
    <dgm:pt modelId="{388DBA9F-6CBC-4FB8-8FC7-F1E77E9D520D}" type="sibTrans" cxnId="{3F295FA4-71E1-4330-BB79-49DCC1029EF2}">
      <dgm:prSet/>
      <dgm:spPr/>
      <dgm:t>
        <a:bodyPr/>
        <a:lstStyle/>
        <a:p>
          <a:endParaRPr lang="en-US"/>
        </a:p>
      </dgm:t>
    </dgm:pt>
    <dgm:pt modelId="{CD01D721-09CF-48CE-A6CE-78B9E16E93BB}" type="pres">
      <dgm:prSet presAssocID="{FE463F3F-6BD6-498B-8939-EE07ACC6D9CC}" presName="Name0" presStyleCnt="0">
        <dgm:presLayoutVars>
          <dgm:dir/>
          <dgm:animLvl val="lvl"/>
          <dgm:resizeHandles val="exact"/>
        </dgm:presLayoutVars>
      </dgm:prSet>
      <dgm:spPr/>
    </dgm:pt>
    <dgm:pt modelId="{844E8EC4-1416-4146-8DB6-058F5697A73A}" type="pres">
      <dgm:prSet presAssocID="{B7843F86-6B1D-43B9-8086-15BE896C5FD5}" presName="linNode" presStyleCnt="0"/>
      <dgm:spPr/>
    </dgm:pt>
    <dgm:pt modelId="{F979DC62-3150-4F5A-B1A2-4B233A2288AE}" type="pres">
      <dgm:prSet presAssocID="{B7843F86-6B1D-43B9-8086-15BE896C5F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E57BDDF-9FDC-4408-804A-837C9A1AAA7F}" type="pres">
      <dgm:prSet presAssocID="{B7843F86-6B1D-43B9-8086-15BE896C5FD5}" presName="descendantText" presStyleLbl="alignAccFollowNode1" presStyleIdx="0" presStyleCnt="3">
        <dgm:presLayoutVars>
          <dgm:bulletEnabled val="1"/>
        </dgm:presLayoutVars>
      </dgm:prSet>
      <dgm:spPr/>
    </dgm:pt>
    <dgm:pt modelId="{5D61F386-AD7D-4491-AE22-E3A9DEA4D756}" type="pres">
      <dgm:prSet presAssocID="{B672788D-3695-45D0-AC23-55925FBFEB55}" presName="sp" presStyleCnt="0"/>
      <dgm:spPr/>
    </dgm:pt>
    <dgm:pt modelId="{07C68FE1-5485-488E-AE87-C25602FF6FB2}" type="pres">
      <dgm:prSet presAssocID="{D53B6CCB-DE72-48F0-9C8A-979CFF7912BF}" presName="linNode" presStyleCnt="0"/>
      <dgm:spPr/>
    </dgm:pt>
    <dgm:pt modelId="{F67A19A9-0E0D-4E9A-BB91-217C4EF5B001}" type="pres">
      <dgm:prSet presAssocID="{D53B6CCB-DE72-48F0-9C8A-979CFF7912B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60A83EC-2541-423C-9783-0348F4D20263}" type="pres">
      <dgm:prSet presAssocID="{D53B6CCB-DE72-48F0-9C8A-979CFF7912BF}" presName="descendantText" presStyleLbl="alignAccFollowNode1" presStyleIdx="1" presStyleCnt="3">
        <dgm:presLayoutVars>
          <dgm:bulletEnabled val="1"/>
        </dgm:presLayoutVars>
      </dgm:prSet>
      <dgm:spPr/>
    </dgm:pt>
    <dgm:pt modelId="{E8A2C15A-5DDC-43BF-BD3F-CAA0905D60EC}" type="pres">
      <dgm:prSet presAssocID="{B5791172-5C0A-4BED-ADA0-186FE7A21CD3}" presName="sp" presStyleCnt="0"/>
      <dgm:spPr/>
    </dgm:pt>
    <dgm:pt modelId="{B247DF84-37E4-40EC-8BDC-9B69F7B12C01}" type="pres">
      <dgm:prSet presAssocID="{8DD8D1B3-8803-427F-A0A7-68E80052FE4A}" presName="linNode" presStyleCnt="0"/>
      <dgm:spPr/>
    </dgm:pt>
    <dgm:pt modelId="{D7906457-EE6B-488F-B8D7-53EDAA32409B}" type="pres">
      <dgm:prSet presAssocID="{8DD8D1B3-8803-427F-A0A7-68E80052FE4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CF96A77-7EB2-4DB2-8611-2A9629BA785E}" type="pres">
      <dgm:prSet presAssocID="{8DD8D1B3-8803-427F-A0A7-68E80052FE4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245D1F-A9DF-4088-8FA7-35123D6E8C22}" type="presOf" srcId="{8DD8D1B3-8803-427F-A0A7-68E80052FE4A}" destId="{D7906457-EE6B-488F-B8D7-53EDAA32409B}" srcOrd="0" destOrd="0" presId="urn:microsoft.com/office/officeart/2005/8/layout/vList5"/>
    <dgm:cxn modelId="{7F3FA85B-24D5-4CE6-9883-3FCB52575759}" srcId="{D53B6CCB-DE72-48F0-9C8A-979CFF7912BF}" destId="{74FB569A-F3B2-4E42-8C4E-039BC9AC3A5C}" srcOrd="0" destOrd="0" parTransId="{3F2F21E0-C101-4BC4-B3EF-A4F1A3362CA1}" sibTransId="{5CEBD1C5-D376-4994-B4FE-E4DB02E511DD}"/>
    <dgm:cxn modelId="{F223E546-45C2-4282-9AFE-B636A454057A}" type="presOf" srcId="{0EF8FD82-43F3-4020-AC7B-B9F9A16773DA}" destId="{BCF96A77-7EB2-4DB2-8611-2A9629BA785E}" srcOrd="0" destOrd="0" presId="urn:microsoft.com/office/officeart/2005/8/layout/vList5"/>
    <dgm:cxn modelId="{F4380879-59D4-4ADF-AFC3-84936B1A6330}" type="presOf" srcId="{FE463F3F-6BD6-498B-8939-EE07ACC6D9CC}" destId="{CD01D721-09CF-48CE-A6CE-78B9E16E93BB}" srcOrd="0" destOrd="0" presId="urn:microsoft.com/office/officeart/2005/8/layout/vList5"/>
    <dgm:cxn modelId="{C58B8C99-7A9D-4FAD-A514-E06E5AB65A95}" type="presOf" srcId="{74FB569A-F3B2-4E42-8C4E-039BC9AC3A5C}" destId="{860A83EC-2541-423C-9783-0348F4D20263}" srcOrd="0" destOrd="0" presId="urn:microsoft.com/office/officeart/2005/8/layout/vList5"/>
    <dgm:cxn modelId="{3F295FA4-71E1-4330-BB79-49DCC1029EF2}" srcId="{8DD8D1B3-8803-427F-A0A7-68E80052FE4A}" destId="{0EF8FD82-43F3-4020-AC7B-B9F9A16773DA}" srcOrd="0" destOrd="0" parTransId="{B9516454-8D63-430A-A57E-AAC1105E28BF}" sibTransId="{388DBA9F-6CBC-4FB8-8FC7-F1E77E9D520D}"/>
    <dgm:cxn modelId="{CEFD4FB1-8277-426A-84D5-46E66A13BC27}" srcId="{B7843F86-6B1D-43B9-8086-15BE896C5FD5}" destId="{2F82A619-0781-4627-9206-D207DEF20A4B}" srcOrd="0" destOrd="0" parTransId="{3A587C01-23D0-4E26-A02B-F4472774215C}" sibTransId="{AA8E6786-D33F-480F-A9A2-3A2A66D43B02}"/>
    <dgm:cxn modelId="{0475AEB6-89CF-4DD0-BD3E-E0DF32E62E91}" srcId="{FE463F3F-6BD6-498B-8939-EE07ACC6D9CC}" destId="{8DD8D1B3-8803-427F-A0A7-68E80052FE4A}" srcOrd="2" destOrd="0" parTransId="{4EF90B07-B694-4FB5-A25C-E0EE194C2F93}" sibTransId="{12754FE2-8463-4084-AEEF-E8A19811934E}"/>
    <dgm:cxn modelId="{67FED4B7-75A1-404F-9541-FFBA25366ECD}" type="presOf" srcId="{2F82A619-0781-4627-9206-D207DEF20A4B}" destId="{DE57BDDF-9FDC-4408-804A-837C9A1AAA7F}" srcOrd="0" destOrd="0" presId="urn:microsoft.com/office/officeart/2005/8/layout/vList5"/>
    <dgm:cxn modelId="{EDDCC1CD-2AF4-4081-B840-296DACEBD46A}" type="presOf" srcId="{2AEE671C-D247-4E17-8F2F-D3BDBF6B9AEC}" destId="{860A83EC-2541-423C-9783-0348F4D20263}" srcOrd="0" destOrd="1" presId="urn:microsoft.com/office/officeart/2005/8/layout/vList5"/>
    <dgm:cxn modelId="{CEAD5DCF-44A6-4969-A6E4-FF90A60DF7BF}" srcId="{D53B6CCB-DE72-48F0-9C8A-979CFF7912BF}" destId="{2AEE671C-D247-4E17-8F2F-D3BDBF6B9AEC}" srcOrd="1" destOrd="0" parTransId="{3F178167-DBA1-45A0-8AA1-1E123F0E8A98}" sibTransId="{B92513E4-5435-443B-98B7-FDC1DDD1351E}"/>
    <dgm:cxn modelId="{F723BADF-9015-415F-BBF3-3535C1FE2271}" srcId="{FE463F3F-6BD6-498B-8939-EE07ACC6D9CC}" destId="{B7843F86-6B1D-43B9-8086-15BE896C5FD5}" srcOrd="0" destOrd="0" parTransId="{79E44E5B-82AF-402E-B334-87123F1DE848}" sibTransId="{B672788D-3695-45D0-AC23-55925FBFEB55}"/>
    <dgm:cxn modelId="{1C8CE7F2-A709-4F68-A3EC-77E473472F01}" type="presOf" srcId="{D53B6CCB-DE72-48F0-9C8A-979CFF7912BF}" destId="{F67A19A9-0E0D-4E9A-BB91-217C4EF5B001}" srcOrd="0" destOrd="0" presId="urn:microsoft.com/office/officeart/2005/8/layout/vList5"/>
    <dgm:cxn modelId="{CB2D05FA-0C31-45B8-A0A7-DA74B4823D86}" type="presOf" srcId="{B7843F86-6B1D-43B9-8086-15BE896C5FD5}" destId="{F979DC62-3150-4F5A-B1A2-4B233A2288AE}" srcOrd="0" destOrd="0" presId="urn:microsoft.com/office/officeart/2005/8/layout/vList5"/>
    <dgm:cxn modelId="{ED1549FE-4124-4205-885E-5ED4F5B96D63}" srcId="{FE463F3F-6BD6-498B-8939-EE07ACC6D9CC}" destId="{D53B6CCB-DE72-48F0-9C8A-979CFF7912BF}" srcOrd="1" destOrd="0" parTransId="{8C764033-0D3B-495B-B9FE-B983DCB6EE06}" sibTransId="{B5791172-5C0A-4BED-ADA0-186FE7A21CD3}"/>
    <dgm:cxn modelId="{9725E76E-714D-463A-97CA-58245EFD80B3}" type="presParOf" srcId="{CD01D721-09CF-48CE-A6CE-78B9E16E93BB}" destId="{844E8EC4-1416-4146-8DB6-058F5697A73A}" srcOrd="0" destOrd="0" presId="urn:microsoft.com/office/officeart/2005/8/layout/vList5"/>
    <dgm:cxn modelId="{D1F0F137-6588-4EBB-B27B-3CE3707C57B6}" type="presParOf" srcId="{844E8EC4-1416-4146-8DB6-058F5697A73A}" destId="{F979DC62-3150-4F5A-B1A2-4B233A2288AE}" srcOrd="0" destOrd="0" presId="urn:microsoft.com/office/officeart/2005/8/layout/vList5"/>
    <dgm:cxn modelId="{D886F321-B44C-4B7E-A47D-787C4D092AD7}" type="presParOf" srcId="{844E8EC4-1416-4146-8DB6-058F5697A73A}" destId="{DE57BDDF-9FDC-4408-804A-837C9A1AAA7F}" srcOrd="1" destOrd="0" presId="urn:microsoft.com/office/officeart/2005/8/layout/vList5"/>
    <dgm:cxn modelId="{A5D0D8DC-FDD1-431C-BFB1-490128AA67DE}" type="presParOf" srcId="{CD01D721-09CF-48CE-A6CE-78B9E16E93BB}" destId="{5D61F386-AD7D-4491-AE22-E3A9DEA4D756}" srcOrd="1" destOrd="0" presId="urn:microsoft.com/office/officeart/2005/8/layout/vList5"/>
    <dgm:cxn modelId="{9BCC36D2-7DB6-422E-A4E9-1C505163B675}" type="presParOf" srcId="{CD01D721-09CF-48CE-A6CE-78B9E16E93BB}" destId="{07C68FE1-5485-488E-AE87-C25602FF6FB2}" srcOrd="2" destOrd="0" presId="urn:microsoft.com/office/officeart/2005/8/layout/vList5"/>
    <dgm:cxn modelId="{4F610B3B-44F5-411E-A02E-8B0CA87BF174}" type="presParOf" srcId="{07C68FE1-5485-488E-AE87-C25602FF6FB2}" destId="{F67A19A9-0E0D-4E9A-BB91-217C4EF5B001}" srcOrd="0" destOrd="0" presId="urn:microsoft.com/office/officeart/2005/8/layout/vList5"/>
    <dgm:cxn modelId="{865CD75A-1B1D-4FFA-9AB1-C6AA6421E68A}" type="presParOf" srcId="{07C68FE1-5485-488E-AE87-C25602FF6FB2}" destId="{860A83EC-2541-423C-9783-0348F4D20263}" srcOrd="1" destOrd="0" presId="urn:microsoft.com/office/officeart/2005/8/layout/vList5"/>
    <dgm:cxn modelId="{C6DD4440-DF44-4687-AB55-11CD8B42B8D4}" type="presParOf" srcId="{CD01D721-09CF-48CE-A6CE-78B9E16E93BB}" destId="{E8A2C15A-5DDC-43BF-BD3F-CAA0905D60EC}" srcOrd="3" destOrd="0" presId="urn:microsoft.com/office/officeart/2005/8/layout/vList5"/>
    <dgm:cxn modelId="{CEEC03FB-3D31-48D3-B732-D0CAF6B99F2C}" type="presParOf" srcId="{CD01D721-09CF-48CE-A6CE-78B9E16E93BB}" destId="{B247DF84-37E4-40EC-8BDC-9B69F7B12C01}" srcOrd="4" destOrd="0" presId="urn:microsoft.com/office/officeart/2005/8/layout/vList5"/>
    <dgm:cxn modelId="{F1DBCE53-3F4B-4211-984E-86240F5FFBFE}" type="presParOf" srcId="{B247DF84-37E4-40EC-8BDC-9B69F7B12C01}" destId="{D7906457-EE6B-488F-B8D7-53EDAA32409B}" srcOrd="0" destOrd="0" presId="urn:microsoft.com/office/officeart/2005/8/layout/vList5"/>
    <dgm:cxn modelId="{6B695CB5-34E9-449B-BB23-1122FC537289}" type="presParOf" srcId="{B247DF84-37E4-40EC-8BDC-9B69F7B12C01}" destId="{BCF96A77-7EB2-4DB2-8611-2A9629BA78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A459F-2655-4A4A-A1CC-91DDC0A11A36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115EC2-16CC-46FB-BC7E-20F7197D6E50}">
      <dgm:prSet/>
      <dgm:spPr/>
      <dgm:t>
        <a:bodyPr/>
        <a:lstStyle/>
        <a:p>
          <a:r>
            <a:rPr lang="en-US"/>
            <a:t>Review</a:t>
          </a:r>
        </a:p>
      </dgm:t>
    </dgm:pt>
    <dgm:pt modelId="{FF67EE9D-FCC6-4958-BB35-BB7B3C6C84B7}" type="parTrans" cxnId="{5071457A-50BD-445F-BB7C-7DF20E02AF7E}">
      <dgm:prSet/>
      <dgm:spPr/>
      <dgm:t>
        <a:bodyPr/>
        <a:lstStyle/>
        <a:p>
          <a:endParaRPr lang="en-US"/>
        </a:p>
      </dgm:t>
    </dgm:pt>
    <dgm:pt modelId="{F73D4F95-AF47-4150-A80D-4356E11BE425}" type="sibTrans" cxnId="{5071457A-50BD-445F-BB7C-7DF20E02AF7E}">
      <dgm:prSet/>
      <dgm:spPr/>
      <dgm:t>
        <a:bodyPr/>
        <a:lstStyle/>
        <a:p>
          <a:endParaRPr lang="en-US"/>
        </a:p>
      </dgm:t>
    </dgm:pt>
    <dgm:pt modelId="{75B7F38B-3FED-4A5D-BCEA-A21365C8FC63}">
      <dgm:prSet/>
      <dgm:spPr/>
      <dgm:t>
        <a:bodyPr/>
        <a:lstStyle/>
        <a:p>
          <a:r>
            <a:rPr lang="en-US"/>
            <a:t>Review existing plans, studies, and reports</a:t>
          </a:r>
        </a:p>
      </dgm:t>
    </dgm:pt>
    <dgm:pt modelId="{13466796-2F00-4098-A12B-99B1DEC4C615}" type="parTrans" cxnId="{E8C683A7-52D5-4677-BB39-994E24274672}">
      <dgm:prSet/>
      <dgm:spPr/>
      <dgm:t>
        <a:bodyPr/>
        <a:lstStyle/>
        <a:p>
          <a:endParaRPr lang="en-US"/>
        </a:p>
      </dgm:t>
    </dgm:pt>
    <dgm:pt modelId="{85D27256-025C-4BD5-83DC-FD0D67B4609A}" type="sibTrans" cxnId="{E8C683A7-52D5-4677-BB39-994E24274672}">
      <dgm:prSet/>
      <dgm:spPr/>
      <dgm:t>
        <a:bodyPr/>
        <a:lstStyle/>
        <a:p>
          <a:endParaRPr lang="en-US"/>
        </a:p>
      </dgm:t>
    </dgm:pt>
    <dgm:pt modelId="{03851BFD-DD72-432B-B323-DD040E2B4946}">
      <dgm:prSet/>
      <dgm:spPr/>
      <dgm:t>
        <a:bodyPr/>
        <a:lstStyle/>
        <a:p>
          <a:r>
            <a:rPr lang="en-US" dirty="0"/>
            <a:t>Map</a:t>
          </a:r>
        </a:p>
      </dgm:t>
    </dgm:pt>
    <dgm:pt modelId="{22A648B2-021A-40EB-9226-6898548FF672}" type="parTrans" cxnId="{88BDD4D5-6FEF-4DAB-82B6-100183F9D23C}">
      <dgm:prSet/>
      <dgm:spPr/>
      <dgm:t>
        <a:bodyPr/>
        <a:lstStyle/>
        <a:p>
          <a:endParaRPr lang="en-US"/>
        </a:p>
      </dgm:t>
    </dgm:pt>
    <dgm:pt modelId="{F3EC7A63-3B02-4736-94E5-4A0AF48C043E}" type="sibTrans" cxnId="{88BDD4D5-6FEF-4DAB-82B6-100183F9D23C}">
      <dgm:prSet/>
      <dgm:spPr/>
      <dgm:t>
        <a:bodyPr/>
        <a:lstStyle/>
        <a:p>
          <a:endParaRPr lang="en-US"/>
        </a:p>
      </dgm:t>
    </dgm:pt>
    <dgm:pt modelId="{3CF9752A-3510-4E4F-B390-6FD83CC34934}">
      <dgm:prSet/>
      <dgm:spPr/>
      <dgm:t>
        <a:bodyPr/>
        <a:lstStyle/>
        <a:p>
          <a:r>
            <a:rPr lang="en-US"/>
            <a:t>Review existing conditions.  Map areas of safety concern and potential demand</a:t>
          </a:r>
        </a:p>
      </dgm:t>
    </dgm:pt>
    <dgm:pt modelId="{46B35A3D-DC12-4360-9E9A-BC21F4B7BAE8}" type="parTrans" cxnId="{011D26E0-2FA2-4D9A-AE48-44256F00EEC2}">
      <dgm:prSet/>
      <dgm:spPr/>
      <dgm:t>
        <a:bodyPr/>
        <a:lstStyle/>
        <a:p>
          <a:endParaRPr lang="en-US"/>
        </a:p>
      </dgm:t>
    </dgm:pt>
    <dgm:pt modelId="{63ED50BF-F3C4-445E-A1BC-61093DBC0EEA}" type="sibTrans" cxnId="{011D26E0-2FA2-4D9A-AE48-44256F00EEC2}">
      <dgm:prSet/>
      <dgm:spPr/>
      <dgm:t>
        <a:bodyPr/>
        <a:lstStyle/>
        <a:p>
          <a:endParaRPr lang="en-US"/>
        </a:p>
      </dgm:t>
    </dgm:pt>
    <dgm:pt modelId="{C2B97F07-F2D2-4316-AEF2-9828D8087787}">
      <dgm:prSet/>
      <dgm:spPr/>
      <dgm:t>
        <a:bodyPr/>
        <a:lstStyle/>
        <a:p>
          <a:r>
            <a:rPr lang="en-US"/>
            <a:t>Gather</a:t>
          </a:r>
        </a:p>
      </dgm:t>
    </dgm:pt>
    <dgm:pt modelId="{5D1FD1E6-0FD8-4F6E-AF11-8F3E6CEDD1DA}" type="parTrans" cxnId="{BE03A829-33DF-4C56-B382-616C9711421E}">
      <dgm:prSet/>
      <dgm:spPr/>
      <dgm:t>
        <a:bodyPr/>
        <a:lstStyle/>
        <a:p>
          <a:endParaRPr lang="en-US"/>
        </a:p>
      </dgm:t>
    </dgm:pt>
    <dgm:pt modelId="{DED58DF3-DEA3-4505-BC0E-F7D25C4376E9}" type="sibTrans" cxnId="{BE03A829-33DF-4C56-B382-616C9711421E}">
      <dgm:prSet/>
      <dgm:spPr/>
      <dgm:t>
        <a:bodyPr/>
        <a:lstStyle/>
        <a:p>
          <a:endParaRPr lang="en-US"/>
        </a:p>
      </dgm:t>
    </dgm:pt>
    <dgm:pt modelId="{79BAAAD6-825F-4BE9-804F-43AC1D3115D7}">
      <dgm:prSet/>
      <dgm:spPr/>
      <dgm:t>
        <a:bodyPr/>
        <a:lstStyle/>
        <a:p>
          <a:r>
            <a:rPr lang="en-US"/>
            <a:t>Gather crash data, needs data, and feedback from the community, town officials, and the working group.</a:t>
          </a:r>
        </a:p>
      </dgm:t>
    </dgm:pt>
    <dgm:pt modelId="{E3E5796F-593C-4405-BCFA-B97E3709FEDA}" type="parTrans" cxnId="{09267EA9-7DCA-4C40-9561-DD4567661E36}">
      <dgm:prSet/>
      <dgm:spPr/>
      <dgm:t>
        <a:bodyPr/>
        <a:lstStyle/>
        <a:p>
          <a:endParaRPr lang="en-US"/>
        </a:p>
      </dgm:t>
    </dgm:pt>
    <dgm:pt modelId="{20C48F3B-AF1D-41F3-99B0-C46C96EAFCB9}" type="sibTrans" cxnId="{09267EA9-7DCA-4C40-9561-DD4567661E36}">
      <dgm:prSet/>
      <dgm:spPr/>
      <dgm:t>
        <a:bodyPr/>
        <a:lstStyle/>
        <a:p>
          <a:endParaRPr lang="en-US"/>
        </a:p>
      </dgm:t>
    </dgm:pt>
    <dgm:pt modelId="{BE861047-2F14-47E3-AE6D-9C904252A615}">
      <dgm:prSet/>
      <dgm:spPr/>
      <dgm:t>
        <a:bodyPr/>
        <a:lstStyle/>
        <a:p>
          <a:r>
            <a:rPr lang="en-US" dirty="0"/>
            <a:t>View</a:t>
          </a:r>
        </a:p>
      </dgm:t>
    </dgm:pt>
    <dgm:pt modelId="{CBC92E13-4570-4AD3-A711-D404FF84AFD1}" type="parTrans" cxnId="{7BBE5F83-95EB-45B6-B9CC-8CBFAC47D9CD}">
      <dgm:prSet/>
      <dgm:spPr/>
      <dgm:t>
        <a:bodyPr/>
        <a:lstStyle/>
        <a:p>
          <a:endParaRPr lang="en-US"/>
        </a:p>
      </dgm:t>
    </dgm:pt>
    <dgm:pt modelId="{B2EFD29F-73C7-4F73-A150-4988DFCABE99}" type="sibTrans" cxnId="{7BBE5F83-95EB-45B6-B9CC-8CBFAC47D9CD}">
      <dgm:prSet/>
      <dgm:spPr/>
      <dgm:t>
        <a:bodyPr/>
        <a:lstStyle/>
        <a:p>
          <a:endParaRPr lang="en-US"/>
        </a:p>
      </dgm:t>
    </dgm:pt>
    <dgm:pt modelId="{0BEDED66-BB32-4B26-8C1C-C66A575C95EF}">
      <dgm:prSet/>
      <dgm:spPr/>
      <dgm:t>
        <a:bodyPr/>
        <a:lstStyle/>
        <a:p>
          <a:r>
            <a:rPr lang="en-US"/>
            <a:t>View through an equity lens</a:t>
          </a:r>
        </a:p>
      </dgm:t>
    </dgm:pt>
    <dgm:pt modelId="{59A8E272-D30F-4871-94A2-77F4AF9A994A}" type="parTrans" cxnId="{61F69A47-BE48-4A8B-948C-0044356B72F8}">
      <dgm:prSet/>
      <dgm:spPr/>
      <dgm:t>
        <a:bodyPr/>
        <a:lstStyle/>
        <a:p>
          <a:endParaRPr lang="en-US"/>
        </a:p>
      </dgm:t>
    </dgm:pt>
    <dgm:pt modelId="{9DC59278-768D-449B-9D56-59F5C7CFD753}" type="sibTrans" cxnId="{61F69A47-BE48-4A8B-948C-0044356B72F8}">
      <dgm:prSet/>
      <dgm:spPr/>
      <dgm:t>
        <a:bodyPr/>
        <a:lstStyle/>
        <a:p>
          <a:endParaRPr lang="en-US"/>
        </a:p>
      </dgm:t>
    </dgm:pt>
    <dgm:pt modelId="{0B9CADFD-7267-4F8D-9BE0-29D36EB83BDF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3F6895E8-AD4F-4135-870C-06C612FE8C1B}" type="parTrans" cxnId="{2BC05528-2871-422B-81DF-4C6194B20900}">
      <dgm:prSet/>
      <dgm:spPr/>
      <dgm:t>
        <a:bodyPr/>
        <a:lstStyle/>
        <a:p>
          <a:endParaRPr lang="en-US"/>
        </a:p>
      </dgm:t>
    </dgm:pt>
    <dgm:pt modelId="{89A3BF92-6AFB-4BFE-8E0E-67C39ED9C63D}" type="sibTrans" cxnId="{2BC05528-2871-422B-81DF-4C6194B20900}">
      <dgm:prSet/>
      <dgm:spPr/>
      <dgm:t>
        <a:bodyPr/>
        <a:lstStyle/>
        <a:p>
          <a:endParaRPr lang="en-US"/>
        </a:p>
      </dgm:t>
    </dgm:pt>
    <dgm:pt modelId="{745F631C-79DE-4B8E-A422-C0E485CB0132}">
      <dgm:prSet/>
      <dgm:spPr/>
      <dgm:t>
        <a:bodyPr/>
        <a:lstStyle/>
        <a:p>
          <a:r>
            <a:rPr lang="en-US"/>
            <a:t>Work with the Town to identify a list of projects</a:t>
          </a:r>
        </a:p>
      </dgm:t>
    </dgm:pt>
    <dgm:pt modelId="{B3485F47-5684-4AC9-ADC9-C5DC9A042001}" type="parTrans" cxnId="{0E6F0F8E-35C3-4396-94EF-9629A11261C7}">
      <dgm:prSet/>
      <dgm:spPr/>
      <dgm:t>
        <a:bodyPr/>
        <a:lstStyle/>
        <a:p>
          <a:endParaRPr lang="en-US"/>
        </a:p>
      </dgm:t>
    </dgm:pt>
    <dgm:pt modelId="{BF3DB80E-63F7-4424-B445-C1B13A6D3CE5}" type="sibTrans" cxnId="{0E6F0F8E-35C3-4396-94EF-9629A11261C7}">
      <dgm:prSet/>
      <dgm:spPr/>
      <dgm:t>
        <a:bodyPr/>
        <a:lstStyle/>
        <a:p>
          <a:endParaRPr lang="en-US"/>
        </a:p>
      </dgm:t>
    </dgm:pt>
    <dgm:pt modelId="{4B892D9F-511C-4B8D-8E44-B68ABB3470C8}">
      <dgm:prSet/>
      <dgm:spPr/>
      <dgm:t>
        <a:bodyPr/>
        <a:lstStyle/>
        <a:p>
          <a:r>
            <a:rPr lang="en-US"/>
            <a:t>Prioritize</a:t>
          </a:r>
        </a:p>
      </dgm:t>
    </dgm:pt>
    <dgm:pt modelId="{4AD8C29E-6521-4D54-993F-75B4C85A508C}" type="parTrans" cxnId="{C94036DA-AEEA-4B60-88F3-099191ADCA1A}">
      <dgm:prSet/>
      <dgm:spPr/>
      <dgm:t>
        <a:bodyPr/>
        <a:lstStyle/>
        <a:p>
          <a:endParaRPr lang="en-US"/>
        </a:p>
      </dgm:t>
    </dgm:pt>
    <dgm:pt modelId="{B4A30D14-2620-4588-BD34-89C523E3FF9F}" type="sibTrans" cxnId="{C94036DA-AEEA-4B60-88F3-099191ADCA1A}">
      <dgm:prSet/>
      <dgm:spPr/>
      <dgm:t>
        <a:bodyPr/>
        <a:lstStyle/>
        <a:p>
          <a:endParaRPr lang="en-US"/>
        </a:p>
      </dgm:t>
    </dgm:pt>
    <dgm:pt modelId="{2E581381-BE4E-4ECC-ABD4-BE7149754FB1}">
      <dgm:prSet/>
      <dgm:spPr/>
      <dgm:t>
        <a:bodyPr/>
        <a:lstStyle/>
        <a:p>
          <a:r>
            <a:rPr lang="en-US"/>
            <a:t>Prioritize projects based on data, feedback, safety, and feasibility</a:t>
          </a:r>
        </a:p>
      </dgm:t>
    </dgm:pt>
    <dgm:pt modelId="{ECD17A3D-62BD-43CD-B38E-565D425028BC}" type="parTrans" cxnId="{D7E34427-9743-4973-B74F-684DB194CE8F}">
      <dgm:prSet/>
      <dgm:spPr/>
      <dgm:t>
        <a:bodyPr/>
        <a:lstStyle/>
        <a:p>
          <a:endParaRPr lang="en-US"/>
        </a:p>
      </dgm:t>
    </dgm:pt>
    <dgm:pt modelId="{F5B63E20-62A4-4E0E-BE1B-FB57C4E98DC8}" type="sibTrans" cxnId="{D7E34427-9743-4973-B74F-684DB194CE8F}">
      <dgm:prSet/>
      <dgm:spPr/>
      <dgm:t>
        <a:bodyPr/>
        <a:lstStyle/>
        <a:p>
          <a:endParaRPr lang="en-US"/>
        </a:p>
      </dgm:t>
    </dgm:pt>
    <dgm:pt modelId="{441D422A-3455-42DA-A357-76145B037A18}" type="pres">
      <dgm:prSet presAssocID="{9A8A459F-2655-4A4A-A1CC-91DDC0A11A36}" presName="Name0" presStyleCnt="0">
        <dgm:presLayoutVars>
          <dgm:dir/>
          <dgm:animLvl val="lvl"/>
          <dgm:resizeHandles val="exact"/>
        </dgm:presLayoutVars>
      </dgm:prSet>
      <dgm:spPr/>
    </dgm:pt>
    <dgm:pt modelId="{3A2EE6D3-86E8-4E64-842A-408D68E1F17E}" type="pres">
      <dgm:prSet presAssocID="{37115EC2-16CC-46FB-BC7E-20F7197D6E50}" presName="composite" presStyleCnt="0"/>
      <dgm:spPr/>
    </dgm:pt>
    <dgm:pt modelId="{E3AC94B7-5AC9-4004-9C5F-0B97448D125E}" type="pres">
      <dgm:prSet presAssocID="{37115EC2-16CC-46FB-BC7E-20F7197D6E50}" presName="parTx" presStyleLbl="alignNode1" presStyleIdx="0" presStyleCnt="6">
        <dgm:presLayoutVars>
          <dgm:chMax val="0"/>
          <dgm:chPref val="0"/>
        </dgm:presLayoutVars>
      </dgm:prSet>
      <dgm:spPr/>
    </dgm:pt>
    <dgm:pt modelId="{038D85DB-2E0D-4160-8F6F-2E0DE3B503F4}" type="pres">
      <dgm:prSet presAssocID="{37115EC2-16CC-46FB-BC7E-20F7197D6E50}" presName="desTx" presStyleLbl="alignAccFollowNode1" presStyleIdx="0" presStyleCnt="6">
        <dgm:presLayoutVars/>
      </dgm:prSet>
      <dgm:spPr/>
    </dgm:pt>
    <dgm:pt modelId="{116766C0-A756-4B1B-8EB4-BAEA0CD7F884}" type="pres">
      <dgm:prSet presAssocID="{F73D4F95-AF47-4150-A80D-4356E11BE425}" presName="space" presStyleCnt="0"/>
      <dgm:spPr/>
    </dgm:pt>
    <dgm:pt modelId="{5D84BC45-589D-4367-BFC8-29FFA960A4C5}" type="pres">
      <dgm:prSet presAssocID="{03851BFD-DD72-432B-B323-DD040E2B4946}" presName="composite" presStyleCnt="0"/>
      <dgm:spPr/>
    </dgm:pt>
    <dgm:pt modelId="{0DCA196B-764E-4F79-A7E6-FD5AC5E356E8}" type="pres">
      <dgm:prSet presAssocID="{03851BFD-DD72-432B-B323-DD040E2B4946}" presName="parTx" presStyleLbl="alignNode1" presStyleIdx="1" presStyleCnt="6">
        <dgm:presLayoutVars>
          <dgm:chMax val="0"/>
          <dgm:chPref val="0"/>
        </dgm:presLayoutVars>
      </dgm:prSet>
      <dgm:spPr/>
    </dgm:pt>
    <dgm:pt modelId="{DF8E7B1C-A7CB-4986-AB59-3EACA670E57D}" type="pres">
      <dgm:prSet presAssocID="{03851BFD-DD72-432B-B323-DD040E2B4946}" presName="desTx" presStyleLbl="alignAccFollowNode1" presStyleIdx="1" presStyleCnt="6">
        <dgm:presLayoutVars/>
      </dgm:prSet>
      <dgm:spPr/>
    </dgm:pt>
    <dgm:pt modelId="{E814C215-4E7B-4329-8EE1-E713C4912F64}" type="pres">
      <dgm:prSet presAssocID="{F3EC7A63-3B02-4736-94E5-4A0AF48C043E}" presName="space" presStyleCnt="0"/>
      <dgm:spPr/>
    </dgm:pt>
    <dgm:pt modelId="{23B1A57B-ABDE-4956-8F18-E4C3BE806373}" type="pres">
      <dgm:prSet presAssocID="{C2B97F07-F2D2-4316-AEF2-9828D8087787}" presName="composite" presStyleCnt="0"/>
      <dgm:spPr/>
    </dgm:pt>
    <dgm:pt modelId="{967D0E1C-18D8-4918-9A81-6B21A61DB4CA}" type="pres">
      <dgm:prSet presAssocID="{C2B97F07-F2D2-4316-AEF2-9828D8087787}" presName="parTx" presStyleLbl="alignNode1" presStyleIdx="2" presStyleCnt="6">
        <dgm:presLayoutVars>
          <dgm:chMax val="0"/>
          <dgm:chPref val="0"/>
        </dgm:presLayoutVars>
      </dgm:prSet>
      <dgm:spPr/>
    </dgm:pt>
    <dgm:pt modelId="{F43B26F0-8119-40E6-8252-BD3172C518EC}" type="pres">
      <dgm:prSet presAssocID="{C2B97F07-F2D2-4316-AEF2-9828D8087787}" presName="desTx" presStyleLbl="alignAccFollowNode1" presStyleIdx="2" presStyleCnt="6">
        <dgm:presLayoutVars/>
      </dgm:prSet>
      <dgm:spPr/>
    </dgm:pt>
    <dgm:pt modelId="{35189476-3050-4C12-AC2B-ACEAA490066B}" type="pres">
      <dgm:prSet presAssocID="{DED58DF3-DEA3-4505-BC0E-F7D25C4376E9}" presName="space" presStyleCnt="0"/>
      <dgm:spPr/>
    </dgm:pt>
    <dgm:pt modelId="{EFBCFBB4-BEE6-4C74-98EA-CD5B36E1A628}" type="pres">
      <dgm:prSet presAssocID="{BE861047-2F14-47E3-AE6D-9C904252A615}" presName="composite" presStyleCnt="0"/>
      <dgm:spPr/>
    </dgm:pt>
    <dgm:pt modelId="{EBFECF97-754C-4808-BD58-4BF8E419173F}" type="pres">
      <dgm:prSet presAssocID="{BE861047-2F14-47E3-AE6D-9C904252A615}" presName="parTx" presStyleLbl="alignNode1" presStyleIdx="3" presStyleCnt="6">
        <dgm:presLayoutVars>
          <dgm:chMax val="0"/>
          <dgm:chPref val="0"/>
        </dgm:presLayoutVars>
      </dgm:prSet>
      <dgm:spPr/>
    </dgm:pt>
    <dgm:pt modelId="{7168233A-2C9E-4CA8-8397-1FB3B6DD1A7A}" type="pres">
      <dgm:prSet presAssocID="{BE861047-2F14-47E3-AE6D-9C904252A615}" presName="desTx" presStyleLbl="alignAccFollowNode1" presStyleIdx="3" presStyleCnt="6">
        <dgm:presLayoutVars/>
      </dgm:prSet>
      <dgm:spPr/>
    </dgm:pt>
    <dgm:pt modelId="{AFA0FE07-7D84-4BE7-98D2-44F82A47D891}" type="pres">
      <dgm:prSet presAssocID="{B2EFD29F-73C7-4F73-A150-4988DFCABE99}" presName="space" presStyleCnt="0"/>
      <dgm:spPr/>
    </dgm:pt>
    <dgm:pt modelId="{3B1BD5BF-70D4-49DE-A80E-DB47B0D051AC}" type="pres">
      <dgm:prSet presAssocID="{0B9CADFD-7267-4F8D-9BE0-29D36EB83BDF}" presName="composite" presStyleCnt="0"/>
      <dgm:spPr/>
    </dgm:pt>
    <dgm:pt modelId="{FFB641E2-83FD-41D0-A7D1-AD5543524DE8}" type="pres">
      <dgm:prSet presAssocID="{0B9CADFD-7267-4F8D-9BE0-29D36EB83BDF}" presName="parTx" presStyleLbl="alignNode1" presStyleIdx="4" presStyleCnt="6">
        <dgm:presLayoutVars>
          <dgm:chMax val="0"/>
          <dgm:chPref val="0"/>
        </dgm:presLayoutVars>
      </dgm:prSet>
      <dgm:spPr/>
    </dgm:pt>
    <dgm:pt modelId="{EBA15C8C-0310-4E58-A5DE-14D103B1326B}" type="pres">
      <dgm:prSet presAssocID="{0B9CADFD-7267-4F8D-9BE0-29D36EB83BDF}" presName="desTx" presStyleLbl="alignAccFollowNode1" presStyleIdx="4" presStyleCnt="6">
        <dgm:presLayoutVars/>
      </dgm:prSet>
      <dgm:spPr/>
    </dgm:pt>
    <dgm:pt modelId="{92652015-A744-43B3-807D-B5BDFDD94AFB}" type="pres">
      <dgm:prSet presAssocID="{89A3BF92-6AFB-4BFE-8E0E-67C39ED9C63D}" presName="space" presStyleCnt="0"/>
      <dgm:spPr/>
    </dgm:pt>
    <dgm:pt modelId="{00BE38BC-8F5B-487D-AE47-98405C88F187}" type="pres">
      <dgm:prSet presAssocID="{4B892D9F-511C-4B8D-8E44-B68ABB3470C8}" presName="composite" presStyleCnt="0"/>
      <dgm:spPr/>
    </dgm:pt>
    <dgm:pt modelId="{EE331481-BD79-4B2D-AA32-662C03C2006E}" type="pres">
      <dgm:prSet presAssocID="{4B892D9F-511C-4B8D-8E44-B68ABB3470C8}" presName="parTx" presStyleLbl="alignNode1" presStyleIdx="5" presStyleCnt="6">
        <dgm:presLayoutVars>
          <dgm:chMax val="0"/>
          <dgm:chPref val="0"/>
        </dgm:presLayoutVars>
      </dgm:prSet>
      <dgm:spPr/>
    </dgm:pt>
    <dgm:pt modelId="{811FA7F4-3773-4331-83EF-2E7F2B1830F8}" type="pres">
      <dgm:prSet presAssocID="{4B892D9F-511C-4B8D-8E44-B68ABB3470C8}" presName="desTx" presStyleLbl="alignAccFollowNode1" presStyleIdx="5" presStyleCnt="6">
        <dgm:presLayoutVars/>
      </dgm:prSet>
      <dgm:spPr/>
    </dgm:pt>
  </dgm:ptLst>
  <dgm:cxnLst>
    <dgm:cxn modelId="{1149D108-5E98-4D8B-BB12-7DD0CA36110A}" type="presOf" srcId="{745F631C-79DE-4B8E-A422-C0E485CB0132}" destId="{EBA15C8C-0310-4E58-A5DE-14D103B1326B}" srcOrd="0" destOrd="0" presId="urn:microsoft.com/office/officeart/2016/7/layout/ChevronBlockProcess"/>
    <dgm:cxn modelId="{079A6724-02F0-4661-8D50-FD3E32593C69}" type="presOf" srcId="{C2B97F07-F2D2-4316-AEF2-9828D8087787}" destId="{967D0E1C-18D8-4918-9A81-6B21A61DB4CA}" srcOrd="0" destOrd="0" presId="urn:microsoft.com/office/officeart/2016/7/layout/ChevronBlockProcess"/>
    <dgm:cxn modelId="{D7E34427-9743-4973-B74F-684DB194CE8F}" srcId="{4B892D9F-511C-4B8D-8E44-B68ABB3470C8}" destId="{2E581381-BE4E-4ECC-ABD4-BE7149754FB1}" srcOrd="0" destOrd="0" parTransId="{ECD17A3D-62BD-43CD-B38E-565D425028BC}" sibTransId="{F5B63E20-62A4-4E0E-BE1B-FB57C4E98DC8}"/>
    <dgm:cxn modelId="{2BC05528-2871-422B-81DF-4C6194B20900}" srcId="{9A8A459F-2655-4A4A-A1CC-91DDC0A11A36}" destId="{0B9CADFD-7267-4F8D-9BE0-29D36EB83BDF}" srcOrd="4" destOrd="0" parTransId="{3F6895E8-AD4F-4135-870C-06C612FE8C1B}" sibTransId="{89A3BF92-6AFB-4BFE-8E0E-67C39ED9C63D}"/>
    <dgm:cxn modelId="{BE03A829-33DF-4C56-B382-616C9711421E}" srcId="{9A8A459F-2655-4A4A-A1CC-91DDC0A11A36}" destId="{C2B97F07-F2D2-4316-AEF2-9828D8087787}" srcOrd="2" destOrd="0" parTransId="{5D1FD1E6-0FD8-4F6E-AF11-8F3E6CEDD1DA}" sibTransId="{DED58DF3-DEA3-4505-BC0E-F7D25C4376E9}"/>
    <dgm:cxn modelId="{F8EA7130-7361-403D-9969-18D725B58146}" type="presOf" srcId="{79BAAAD6-825F-4BE9-804F-43AC1D3115D7}" destId="{F43B26F0-8119-40E6-8252-BD3172C518EC}" srcOrd="0" destOrd="0" presId="urn:microsoft.com/office/officeart/2016/7/layout/ChevronBlockProcess"/>
    <dgm:cxn modelId="{5A13DB41-9B05-44AD-9200-9DFDA80B6A65}" type="presOf" srcId="{75B7F38B-3FED-4A5D-BCEA-A21365C8FC63}" destId="{038D85DB-2E0D-4160-8F6F-2E0DE3B503F4}" srcOrd="0" destOrd="0" presId="urn:microsoft.com/office/officeart/2016/7/layout/ChevronBlockProcess"/>
    <dgm:cxn modelId="{61F69A47-BE48-4A8B-948C-0044356B72F8}" srcId="{BE861047-2F14-47E3-AE6D-9C904252A615}" destId="{0BEDED66-BB32-4B26-8C1C-C66A575C95EF}" srcOrd="0" destOrd="0" parTransId="{59A8E272-D30F-4871-94A2-77F4AF9A994A}" sibTransId="{9DC59278-768D-449B-9D56-59F5C7CFD753}"/>
    <dgm:cxn modelId="{6249BF72-7CDE-41AD-A24F-F27DD4F5938B}" type="presOf" srcId="{3CF9752A-3510-4E4F-B390-6FD83CC34934}" destId="{DF8E7B1C-A7CB-4986-AB59-3EACA670E57D}" srcOrd="0" destOrd="0" presId="urn:microsoft.com/office/officeart/2016/7/layout/ChevronBlockProcess"/>
    <dgm:cxn modelId="{5344F052-AF6A-4FAA-90B2-4E69D5200F85}" type="presOf" srcId="{37115EC2-16CC-46FB-BC7E-20F7197D6E50}" destId="{E3AC94B7-5AC9-4004-9C5F-0B97448D125E}" srcOrd="0" destOrd="0" presId="urn:microsoft.com/office/officeart/2016/7/layout/ChevronBlockProcess"/>
    <dgm:cxn modelId="{5071457A-50BD-445F-BB7C-7DF20E02AF7E}" srcId="{9A8A459F-2655-4A4A-A1CC-91DDC0A11A36}" destId="{37115EC2-16CC-46FB-BC7E-20F7197D6E50}" srcOrd="0" destOrd="0" parTransId="{FF67EE9D-FCC6-4958-BB35-BB7B3C6C84B7}" sibTransId="{F73D4F95-AF47-4150-A80D-4356E11BE425}"/>
    <dgm:cxn modelId="{7BBE5F83-95EB-45B6-B9CC-8CBFAC47D9CD}" srcId="{9A8A459F-2655-4A4A-A1CC-91DDC0A11A36}" destId="{BE861047-2F14-47E3-AE6D-9C904252A615}" srcOrd="3" destOrd="0" parTransId="{CBC92E13-4570-4AD3-A711-D404FF84AFD1}" sibTransId="{B2EFD29F-73C7-4F73-A150-4988DFCABE99}"/>
    <dgm:cxn modelId="{B3804E86-DB45-4019-A33A-BB7EE3DDF1F1}" type="presOf" srcId="{2E581381-BE4E-4ECC-ABD4-BE7149754FB1}" destId="{811FA7F4-3773-4331-83EF-2E7F2B1830F8}" srcOrd="0" destOrd="0" presId="urn:microsoft.com/office/officeart/2016/7/layout/ChevronBlockProcess"/>
    <dgm:cxn modelId="{87AECA8C-0B40-4491-B117-7D070A07D99A}" type="presOf" srcId="{9A8A459F-2655-4A4A-A1CC-91DDC0A11A36}" destId="{441D422A-3455-42DA-A357-76145B037A18}" srcOrd="0" destOrd="0" presId="urn:microsoft.com/office/officeart/2016/7/layout/ChevronBlockProcess"/>
    <dgm:cxn modelId="{0E6F0F8E-35C3-4396-94EF-9629A11261C7}" srcId="{0B9CADFD-7267-4F8D-9BE0-29D36EB83BDF}" destId="{745F631C-79DE-4B8E-A422-C0E485CB0132}" srcOrd="0" destOrd="0" parTransId="{B3485F47-5684-4AC9-ADC9-C5DC9A042001}" sibTransId="{BF3DB80E-63F7-4424-B445-C1B13A6D3CE5}"/>
    <dgm:cxn modelId="{6D40F998-AF29-4954-9450-9A401C8350BC}" type="presOf" srcId="{03851BFD-DD72-432B-B323-DD040E2B4946}" destId="{0DCA196B-764E-4F79-A7E6-FD5AC5E356E8}" srcOrd="0" destOrd="0" presId="urn:microsoft.com/office/officeart/2016/7/layout/ChevronBlockProcess"/>
    <dgm:cxn modelId="{2223DA9C-A62D-4275-AE3C-7C7D2F8903B7}" type="presOf" srcId="{0B9CADFD-7267-4F8D-9BE0-29D36EB83BDF}" destId="{FFB641E2-83FD-41D0-A7D1-AD5543524DE8}" srcOrd="0" destOrd="0" presId="urn:microsoft.com/office/officeart/2016/7/layout/ChevronBlockProcess"/>
    <dgm:cxn modelId="{E8C683A7-52D5-4677-BB39-994E24274672}" srcId="{37115EC2-16CC-46FB-BC7E-20F7197D6E50}" destId="{75B7F38B-3FED-4A5D-BCEA-A21365C8FC63}" srcOrd="0" destOrd="0" parTransId="{13466796-2F00-4098-A12B-99B1DEC4C615}" sibTransId="{85D27256-025C-4BD5-83DC-FD0D67B4609A}"/>
    <dgm:cxn modelId="{09267EA9-7DCA-4C40-9561-DD4567661E36}" srcId="{C2B97F07-F2D2-4316-AEF2-9828D8087787}" destId="{79BAAAD6-825F-4BE9-804F-43AC1D3115D7}" srcOrd="0" destOrd="0" parTransId="{E3E5796F-593C-4405-BCFA-B97E3709FEDA}" sibTransId="{20C48F3B-AF1D-41F3-99B0-C46C96EAFCB9}"/>
    <dgm:cxn modelId="{6E997FC5-B587-4C6F-9F62-5EDDE9A310B2}" type="presOf" srcId="{0BEDED66-BB32-4B26-8C1C-C66A575C95EF}" destId="{7168233A-2C9E-4CA8-8397-1FB3B6DD1A7A}" srcOrd="0" destOrd="0" presId="urn:microsoft.com/office/officeart/2016/7/layout/ChevronBlockProcess"/>
    <dgm:cxn modelId="{88BDD4D5-6FEF-4DAB-82B6-100183F9D23C}" srcId="{9A8A459F-2655-4A4A-A1CC-91DDC0A11A36}" destId="{03851BFD-DD72-432B-B323-DD040E2B4946}" srcOrd="1" destOrd="0" parTransId="{22A648B2-021A-40EB-9226-6898548FF672}" sibTransId="{F3EC7A63-3B02-4736-94E5-4A0AF48C043E}"/>
    <dgm:cxn modelId="{C94036DA-AEEA-4B60-88F3-099191ADCA1A}" srcId="{9A8A459F-2655-4A4A-A1CC-91DDC0A11A36}" destId="{4B892D9F-511C-4B8D-8E44-B68ABB3470C8}" srcOrd="5" destOrd="0" parTransId="{4AD8C29E-6521-4D54-993F-75B4C85A508C}" sibTransId="{B4A30D14-2620-4588-BD34-89C523E3FF9F}"/>
    <dgm:cxn modelId="{011D26E0-2FA2-4D9A-AE48-44256F00EEC2}" srcId="{03851BFD-DD72-432B-B323-DD040E2B4946}" destId="{3CF9752A-3510-4E4F-B390-6FD83CC34934}" srcOrd="0" destOrd="0" parTransId="{46B35A3D-DC12-4360-9E9A-BC21F4B7BAE8}" sibTransId="{63ED50BF-F3C4-445E-A1BC-61093DBC0EEA}"/>
    <dgm:cxn modelId="{FD0AF0E9-1FCB-492E-BC26-72AAACD10312}" type="presOf" srcId="{BE861047-2F14-47E3-AE6D-9C904252A615}" destId="{EBFECF97-754C-4808-BD58-4BF8E419173F}" srcOrd="0" destOrd="0" presId="urn:microsoft.com/office/officeart/2016/7/layout/ChevronBlockProcess"/>
    <dgm:cxn modelId="{8D68F3F8-85DF-4E91-AE64-92A7864A1F82}" type="presOf" srcId="{4B892D9F-511C-4B8D-8E44-B68ABB3470C8}" destId="{EE331481-BD79-4B2D-AA32-662C03C2006E}" srcOrd="0" destOrd="0" presId="urn:microsoft.com/office/officeart/2016/7/layout/ChevronBlockProcess"/>
    <dgm:cxn modelId="{E0EC53A1-1DF6-4A02-ACF4-D8FD5509A76B}" type="presParOf" srcId="{441D422A-3455-42DA-A357-76145B037A18}" destId="{3A2EE6D3-86E8-4E64-842A-408D68E1F17E}" srcOrd="0" destOrd="0" presId="urn:microsoft.com/office/officeart/2016/7/layout/ChevronBlockProcess"/>
    <dgm:cxn modelId="{8C121DB4-2408-4AE6-B441-2E4EDD5551CF}" type="presParOf" srcId="{3A2EE6D3-86E8-4E64-842A-408D68E1F17E}" destId="{E3AC94B7-5AC9-4004-9C5F-0B97448D125E}" srcOrd="0" destOrd="0" presId="urn:microsoft.com/office/officeart/2016/7/layout/ChevronBlockProcess"/>
    <dgm:cxn modelId="{C551902D-0196-4397-8CD9-27B406344739}" type="presParOf" srcId="{3A2EE6D3-86E8-4E64-842A-408D68E1F17E}" destId="{038D85DB-2E0D-4160-8F6F-2E0DE3B503F4}" srcOrd="1" destOrd="0" presId="urn:microsoft.com/office/officeart/2016/7/layout/ChevronBlockProcess"/>
    <dgm:cxn modelId="{7E134E68-F7F1-413B-A121-8F3609911BE9}" type="presParOf" srcId="{441D422A-3455-42DA-A357-76145B037A18}" destId="{116766C0-A756-4B1B-8EB4-BAEA0CD7F884}" srcOrd="1" destOrd="0" presId="urn:microsoft.com/office/officeart/2016/7/layout/ChevronBlockProcess"/>
    <dgm:cxn modelId="{BC667D8D-F8B8-4097-BC0D-9CD999D43921}" type="presParOf" srcId="{441D422A-3455-42DA-A357-76145B037A18}" destId="{5D84BC45-589D-4367-BFC8-29FFA960A4C5}" srcOrd="2" destOrd="0" presId="urn:microsoft.com/office/officeart/2016/7/layout/ChevronBlockProcess"/>
    <dgm:cxn modelId="{FA3341EF-561E-4606-9CF1-37866D087C6B}" type="presParOf" srcId="{5D84BC45-589D-4367-BFC8-29FFA960A4C5}" destId="{0DCA196B-764E-4F79-A7E6-FD5AC5E356E8}" srcOrd="0" destOrd="0" presId="urn:microsoft.com/office/officeart/2016/7/layout/ChevronBlockProcess"/>
    <dgm:cxn modelId="{F81FD201-1E8D-4075-A12B-D37B0FC0B014}" type="presParOf" srcId="{5D84BC45-589D-4367-BFC8-29FFA960A4C5}" destId="{DF8E7B1C-A7CB-4986-AB59-3EACA670E57D}" srcOrd="1" destOrd="0" presId="urn:microsoft.com/office/officeart/2016/7/layout/ChevronBlockProcess"/>
    <dgm:cxn modelId="{C85450B8-D639-4CDE-A4FB-87FFC79C3CE6}" type="presParOf" srcId="{441D422A-3455-42DA-A357-76145B037A18}" destId="{E814C215-4E7B-4329-8EE1-E713C4912F64}" srcOrd="3" destOrd="0" presId="urn:microsoft.com/office/officeart/2016/7/layout/ChevronBlockProcess"/>
    <dgm:cxn modelId="{C6F0EC10-0D3D-4FE6-8747-83D494862542}" type="presParOf" srcId="{441D422A-3455-42DA-A357-76145B037A18}" destId="{23B1A57B-ABDE-4956-8F18-E4C3BE806373}" srcOrd="4" destOrd="0" presId="urn:microsoft.com/office/officeart/2016/7/layout/ChevronBlockProcess"/>
    <dgm:cxn modelId="{32DFB084-1F35-4327-9628-F4796B0B861D}" type="presParOf" srcId="{23B1A57B-ABDE-4956-8F18-E4C3BE806373}" destId="{967D0E1C-18D8-4918-9A81-6B21A61DB4CA}" srcOrd="0" destOrd="0" presId="urn:microsoft.com/office/officeart/2016/7/layout/ChevronBlockProcess"/>
    <dgm:cxn modelId="{F152289E-5CD8-450C-A9A3-4549540B7FB1}" type="presParOf" srcId="{23B1A57B-ABDE-4956-8F18-E4C3BE806373}" destId="{F43B26F0-8119-40E6-8252-BD3172C518EC}" srcOrd="1" destOrd="0" presId="urn:microsoft.com/office/officeart/2016/7/layout/ChevronBlockProcess"/>
    <dgm:cxn modelId="{86C7246E-E4CA-4374-B6E4-404F94477440}" type="presParOf" srcId="{441D422A-3455-42DA-A357-76145B037A18}" destId="{35189476-3050-4C12-AC2B-ACEAA490066B}" srcOrd="5" destOrd="0" presId="urn:microsoft.com/office/officeart/2016/7/layout/ChevronBlockProcess"/>
    <dgm:cxn modelId="{993636D4-3246-4B2A-A703-4BE9B43E532C}" type="presParOf" srcId="{441D422A-3455-42DA-A357-76145B037A18}" destId="{EFBCFBB4-BEE6-4C74-98EA-CD5B36E1A628}" srcOrd="6" destOrd="0" presId="urn:microsoft.com/office/officeart/2016/7/layout/ChevronBlockProcess"/>
    <dgm:cxn modelId="{9C0749A9-58D8-4D0A-9988-577AC2993D53}" type="presParOf" srcId="{EFBCFBB4-BEE6-4C74-98EA-CD5B36E1A628}" destId="{EBFECF97-754C-4808-BD58-4BF8E419173F}" srcOrd="0" destOrd="0" presId="urn:microsoft.com/office/officeart/2016/7/layout/ChevronBlockProcess"/>
    <dgm:cxn modelId="{EA3B1D50-B9B2-4AFE-9700-C8F579B9935F}" type="presParOf" srcId="{EFBCFBB4-BEE6-4C74-98EA-CD5B36E1A628}" destId="{7168233A-2C9E-4CA8-8397-1FB3B6DD1A7A}" srcOrd="1" destOrd="0" presId="urn:microsoft.com/office/officeart/2016/7/layout/ChevronBlockProcess"/>
    <dgm:cxn modelId="{0D12209A-F8C7-47BA-846F-5046B13EC377}" type="presParOf" srcId="{441D422A-3455-42DA-A357-76145B037A18}" destId="{AFA0FE07-7D84-4BE7-98D2-44F82A47D891}" srcOrd="7" destOrd="0" presId="urn:microsoft.com/office/officeart/2016/7/layout/ChevronBlockProcess"/>
    <dgm:cxn modelId="{58BB1536-37B5-4F5F-AF1A-E45D838BA6D8}" type="presParOf" srcId="{441D422A-3455-42DA-A357-76145B037A18}" destId="{3B1BD5BF-70D4-49DE-A80E-DB47B0D051AC}" srcOrd="8" destOrd="0" presId="urn:microsoft.com/office/officeart/2016/7/layout/ChevronBlockProcess"/>
    <dgm:cxn modelId="{8B7420E5-C62B-4766-A1F6-971350E69F40}" type="presParOf" srcId="{3B1BD5BF-70D4-49DE-A80E-DB47B0D051AC}" destId="{FFB641E2-83FD-41D0-A7D1-AD5543524DE8}" srcOrd="0" destOrd="0" presId="urn:microsoft.com/office/officeart/2016/7/layout/ChevronBlockProcess"/>
    <dgm:cxn modelId="{B1690487-EBE7-4906-8D06-8B00B0C1222D}" type="presParOf" srcId="{3B1BD5BF-70D4-49DE-A80E-DB47B0D051AC}" destId="{EBA15C8C-0310-4E58-A5DE-14D103B1326B}" srcOrd="1" destOrd="0" presId="urn:microsoft.com/office/officeart/2016/7/layout/ChevronBlockProcess"/>
    <dgm:cxn modelId="{8CA88A2D-20E2-4DA1-BF55-C76C7CBE4E26}" type="presParOf" srcId="{441D422A-3455-42DA-A357-76145B037A18}" destId="{92652015-A744-43B3-807D-B5BDFDD94AFB}" srcOrd="9" destOrd="0" presId="urn:microsoft.com/office/officeart/2016/7/layout/ChevronBlockProcess"/>
    <dgm:cxn modelId="{6FB65144-F70E-407F-801A-A5C5777E35EE}" type="presParOf" srcId="{441D422A-3455-42DA-A357-76145B037A18}" destId="{00BE38BC-8F5B-487D-AE47-98405C88F187}" srcOrd="10" destOrd="0" presId="urn:microsoft.com/office/officeart/2016/7/layout/ChevronBlockProcess"/>
    <dgm:cxn modelId="{59CB876B-25D3-43D7-8EE3-64895312AB26}" type="presParOf" srcId="{00BE38BC-8F5B-487D-AE47-98405C88F187}" destId="{EE331481-BD79-4B2D-AA32-662C03C2006E}" srcOrd="0" destOrd="0" presId="urn:microsoft.com/office/officeart/2016/7/layout/ChevronBlockProcess"/>
    <dgm:cxn modelId="{7628D422-7540-4F50-8FDC-C258382CA84F}" type="presParOf" srcId="{00BE38BC-8F5B-487D-AE47-98405C88F187}" destId="{811FA7F4-3773-4331-83EF-2E7F2B1830F8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D0108-A2AD-44E0-8994-EFB4BF22F5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D95C72B-07CD-40DA-A19F-31F08C2AA00C}">
      <dgm:prSet/>
      <dgm:spPr/>
      <dgm:t>
        <a:bodyPr/>
        <a:lstStyle/>
        <a:p>
          <a:r>
            <a:rPr lang="en-US" b="1"/>
            <a:t>Bicycle and Pedestrian Master Plan 2023</a:t>
          </a:r>
          <a:endParaRPr lang="en-US"/>
        </a:p>
      </dgm:t>
    </dgm:pt>
    <dgm:pt modelId="{4BA63AB4-88AD-4FAE-B45E-F62312F6FC50}" type="parTrans" cxnId="{A1824133-4DD4-4534-AE52-6A014B8DB30C}">
      <dgm:prSet/>
      <dgm:spPr/>
      <dgm:t>
        <a:bodyPr/>
        <a:lstStyle/>
        <a:p>
          <a:endParaRPr lang="en-US"/>
        </a:p>
      </dgm:t>
    </dgm:pt>
    <dgm:pt modelId="{AB588D1D-038F-403F-B5C2-9C68101CC977}" type="sibTrans" cxnId="{A1824133-4DD4-4534-AE52-6A014B8DB30C}">
      <dgm:prSet/>
      <dgm:spPr/>
      <dgm:t>
        <a:bodyPr/>
        <a:lstStyle/>
        <a:p>
          <a:endParaRPr lang="en-US"/>
        </a:p>
      </dgm:t>
    </dgm:pt>
    <dgm:pt modelId="{E9BF622C-DE9E-4858-8AC9-6A836A066303}">
      <dgm:prSet/>
      <dgm:spPr/>
      <dgm:t>
        <a:bodyPr/>
        <a:lstStyle/>
        <a:p>
          <a:r>
            <a:rPr lang="en-US" b="1"/>
            <a:t>Village District Traffic Assessment 2020</a:t>
          </a:r>
          <a:endParaRPr lang="en-US"/>
        </a:p>
      </dgm:t>
    </dgm:pt>
    <dgm:pt modelId="{8C9B55D0-0ECF-424F-90A0-6CC93C7F58E7}" type="parTrans" cxnId="{C91EB0C9-1973-4D0A-A752-1FC17DE3A09D}">
      <dgm:prSet/>
      <dgm:spPr/>
      <dgm:t>
        <a:bodyPr/>
        <a:lstStyle/>
        <a:p>
          <a:endParaRPr lang="en-US"/>
        </a:p>
      </dgm:t>
    </dgm:pt>
    <dgm:pt modelId="{C15FA3CA-6E96-4290-B14A-AEBA3B50CDEB}" type="sibTrans" cxnId="{C91EB0C9-1973-4D0A-A752-1FC17DE3A09D}">
      <dgm:prSet/>
      <dgm:spPr/>
      <dgm:t>
        <a:bodyPr/>
        <a:lstStyle/>
        <a:p>
          <a:endParaRPr lang="en-US"/>
        </a:p>
      </dgm:t>
    </dgm:pt>
    <dgm:pt modelId="{6BED2D25-2AC3-4AD6-BA92-8E18739A1FFC}">
      <dgm:prSet/>
      <dgm:spPr/>
      <dgm:t>
        <a:bodyPr/>
        <a:lstStyle/>
        <a:p>
          <a:r>
            <a:rPr lang="en-US" b="1"/>
            <a:t>Town of Lincoln Complete Streets Policy 2017</a:t>
          </a:r>
          <a:endParaRPr lang="en-US"/>
        </a:p>
      </dgm:t>
    </dgm:pt>
    <dgm:pt modelId="{E83AF257-B0B4-4502-8154-961143D1223A}" type="parTrans" cxnId="{912566D1-9C79-43FC-BAD2-6B74BB06AB32}">
      <dgm:prSet/>
      <dgm:spPr/>
      <dgm:t>
        <a:bodyPr/>
        <a:lstStyle/>
        <a:p>
          <a:endParaRPr lang="en-US"/>
        </a:p>
      </dgm:t>
    </dgm:pt>
    <dgm:pt modelId="{384F2696-858E-41F7-9667-05CCB2EC4D62}" type="sibTrans" cxnId="{912566D1-9C79-43FC-BAD2-6B74BB06AB32}">
      <dgm:prSet/>
      <dgm:spPr/>
      <dgm:t>
        <a:bodyPr/>
        <a:lstStyle/>
        <a:p>
          <a:endParaRPr lang="en-US"/>
        </a:p>
      </dgm:t>
    </dgm:pt>
    <dgm:pt modelId="{1F87B964-489E-4974-B892-E933C7FF8F81}">
      <dgm:prSet/>
      <dgm:spPr/>
      <dgm:t>
        <a:bodyPr/>
        <a:lstStyle/>
        <a:p>
          <a:r>
            <a:rPr lang="en-US" b="1"/>
            <a:t>Lincoln Open Space Plan 2017</a:t>
          </a:r>
          <a:endParaRPr lang="en-US"/>
        </a:p>
      </dgm:t>
    </dgm:pt>
    <dgm:pt modelId="{A7BDEE6E-4710-4130-8322-400035259712}" type="parTrans" cxnId="{9B787347-6125-41A2-B1E4-D5A81AC59B56}">
      <dgm:prSet/>
      <dgm:spPr/>
      <dgm:t>
        <a:bodyPr/>
        <a:lstStyle/>
        <a:p>
          <a:endParaRPr lang="en-US"/>
        </a:p>
      </dgm:t>
    </dgm:pt>
    <dgm:pt modelId="{F94244A4-A982-40BB-B058-977C1003F15E}" type="sibTrans" cxnId="{9B787347-6125-41A2-B1E4-D5A81AC59B56}">
      <dgm:prSet/>
      <dgm:spPr/>
      <dgm:t>
        <a:bodyPr/>
        <a:lstStyle/>
        <a:p>
          <a:endParaRPr lang="en-US"/>
        </a:p>
      </dgm:t>
    </dgm:pt>
    <dgm:pt modelId="{9379CE3C-6891-4962-9E69-ED0D0E4159E6}">
      <dgm:prSet/>
      <dgm:spPr/>
      <dgm:t>
        <a:bodyPr/>
        <a:lstStyle/>
        <a:p>
          <a:r>
            <a:rPr lang="en-US" b="1"/>
            <a:t>Lincoln Housing Plan 2014</a:t>
          </a:r>
          <a:endParaRPr lang="en-US"/>
        </a:p>
      </dgm:t>
    </dgm:pt>
    <dgm:pt modelId="{04E6C658-39E9-464A-BAF3-2B140DE9F6A2}" type="parTrans" cxnId="{8794C330-222B-4758-8D5B-B6168C458BDC}">
      <dgm:prSet/>
      <dgm:spPr/>
      <dgm:t>
        <a:bodyPr/>
        <a:lstStyle/>
        <a:p>
          <a:endParaRPr lang="en-US"/>
        </a:p>
      </dgm:t>
    </dgm:pt>
    <dgm:pt modelId="{802B41D8-5B07-4F82-B21A-DBC81DC24CE9}" type="sibTrans" cxnId="{8794C330-222B-4758-8D5B-B6168C458BDC}">
      <dgm:prSet/>
      <dgm:spPr/>
      <dgm:t>
        <a:bodyPr/>
        <a:lstStyle/>
        <a:p>
          <a:endParaRPr lang="en-US"/>
        </a:p>
      </dgm:t>
    </dgm:pt>
    <dgm:pt modelId="{A391A62E-C119-4EFC-886D-B9BBB50BDAC4}">
      <dgm:prSet/>
      <dgm:spPr/>
      <dgm:t>
        <a:bodyPr/>
        <a:lstStyle/>
        <a:p>
          <a:r>
            <a:rPr lang="en-US" b="1"/>
            <a:t>Town of Lincoln Comprehensive Plan 2009</a:t>
          </a:r>
          <a:endParaRPr lang="en-US"/>
        </a:p>
      </dgm:t>
    </dgm:pt>
    <dgm:pt modelId="{35357422-43A1-4FE6-8401-D0839BA07D71}" type="parTrans" cxnId="{00956D30-812D-4008-B3CB-9F7A5E5746A5}">
      <dgm:prSet/>
      <dgm:spPr/>
      <dgm:t>
        <a:bodyPr/>
        <a:lstStyle/>
        <a:p>
          <a:endParaRPr lang="en-US"/>
        </a:p>
      </dgm:t>
    </dgm:pt>
    <dgm:pt modelId="{C33BCBEB-7A70-45E5-A436-834E4113D401}" type="sibTrans" cxnId="{00956D30-812D-4008-B3CB-9F7A5E5746A5}">
      <dgm:prSet/>
      <dgm:spPr/>
      <dgm:t>
        <a:bodyPr/>
        <a:lstStyle/>
        <a:p>
          <a:endParaRPr lang="en-US"/>
        </a:p>
      </dgm:t>
    </dgm:pt>
    <dgm:pt modelId="{AD4D95BA-126C-48D3-A92D-6F3F8DD52280}" type="pres">
      <dgm:prSet presAssocID="{D6FD0108-A2AD-44E0-8994-EFB4BF22F50C}" presName="Name0" presStyleCnt="0">
        <dgm:presLayoutVars>
          <dgm:dir/>
          <dgm:animLvl val="lvl"/>
          <dgm:resizeHandles val="exact"/>
        </dgm:presLayoutVars>
      </dgm:prSet>
      <dgm:spPr/>
    </dgm:pt>
    <dgm:pt modelId="{43E2784D-F19F-4219-87AB-EC6DAFD1672B}" type="pres">
      <dgm:prSet presAssocID="{FD95C72B-07CD-40DA-A19F-31F08C2AA00C}" presName="linNode" presStyleCnt="0"/>
      <dgm:spPr/>
    </dgm:pt>
    <dgm:pt modelId="{081CDD04-C2A5-41A6-AE02-A9464E74594C}" type="pres">
      <dgm:prSet presAssocID="{FD95C72B-07CD-40DA-A19F-31F08C2AA00C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CAF7A616-6620-4DA6-8CCC-0636CEB6E102}" type="pres">
      <dgm:prSet presAssocID="{AB588D1D-038F-403F-B5C2-9C68101CC977}" presName="sp" presStyleCnt="0"/>
      <dgm:spPr/>
    </dgm:pt>
    <dgm:pt modelId="{05C75876-2C03-45AC-9A80-4A8C80CA7F1B}" type="pres">
      <dgm:prSet presAssocID="{E9BF622C-DE9E-4858-8AC9-6A836A066303}" presName="linNode" presStyleCnt="0"/>
      <dgm:spPr/>
    </dgm:pt>
    <dgm:pt modelId="{8B321756-818C-4CE6-BDC3-05D6F4B5D71B}" type="pres">
      <dgm:prSet presAssocID="{E9BF622C-DE9E-4858-8AC9-6A836A06630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68D498E-F8EE-40A8-8A15-C4A30B1EA32E}" type="pres">
      <dgm:prSet presAssocID="{C15FA3CA-6E96-4290-B14A-AEBA3B50CDEB}" presName="sp" presStyleCnt="0"/>
      <dgm:spPr/>
    </dgm:pt>
    <dgm:pt modelId="{F6E6027C-E2A4-442A-B62D-BCB04329B5A7}" type="pres">
      <dgm:prSet presAssocID="{6BED2D25-2AC3-4AD6-BA92-8E18739A1FFC}" presName="linNode" presStyleCnt="0"/>
      <dgm:spPr/>
    </dgm:pt>
    <dgm:pt modelId="{5D210609-5F3D-4541-9BD3-D492F1C281A8}" type="pres">
      <dgm:prSet presAssocID="{6BED2D25-2AC3-4AD6-BA92-8E18739A1FFC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ECFD7FD-F01E-4FB0-8EC4-75FB44A9C377}" type="pres">
      <dgm:prSet presAssocID="{384F2696-858E-41F7-9667-05CCB2EC4D62}" presName="sp" presStyleCnt="0"/>
      <dgm:spPr/>
    </dgm:pt>
    <dgm:pt modelId="{47D981A2-7965-4571-B3E0-CE8CC40B5CCB}" type="pres">
      <dgm:prSet presAssocID="{1F87B964-489E-4974-B892-E933C7FF8F81}" presName="linNode" presStyleCnt="0"/>
      <dgm:spPr/>
    </dgm:pt>
    <dgm:pt modelId="{8731EA54-B6A3-444A-9607-23BE3AD1E69F}" type="pres">
      <dgm:prSet presAssocID="{1F87B964-489E-4974-B892-E933C7FF8F8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4657C35F-7E9E-4CA8-817F-56406DD420CE}" type="pres">
      <dgm:prSet presAssocID="{F94244A4-A982-40BB-B058-977C1003F15E}" presName="sp" presStyleCnt="0"/>
      <dgm:spPr/>
    </dgm:pt>
    <dgm:pt modelId="{AF2BCDFE-8EB5-483A-B8C5-A3A0C5D5CA9B}" type="pres">
      <dgm:prSet presAssocID="{9379CE3C-6891-4962-9E69-ED0D0E4159E6}" presName="linNode" presStyleCnt="0"/>
      <dgm:spPr/>
    </dgm:pt>
    <dgm:pt modelId="{9F7D0080-A829-4360-8D47-C4A4FD827354}" type="pres">
      <dgm:prSet presAssocID="{9379CE3C-6891-4962-9E69-ED0D0E4159E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56AD653-AE1B-491D-BF05-C4E51C6B8C19}" type="pres">
      <dgm:prSet presAssocID="{802B41D8-5B07-4F82-B21A-DBC81DC24CE9}" presName="sp" presStyleCnt="0"/>
      <dgm:spPr/>
    </dgm:pt>
    <dgm:pt modelId="{7E5949BF-42E6-4DC6-AE0D-289E62271D19}" type="pres">
      <dgm:prSet presAssocID="{A391A62E-C119-4EFC-886D-B9BBB50BDAC4}" presName="linNode" presStyleCnt="0"/>
      <dgm:spPr/>
    </dgm:pt>
    <dgm:pt modelId="{A2325AB9-98C2-41EE-BD97-AB2E7D40C0C6}" type="pres">
      <dgm:prSet presAssocID="{A391A62E-C119-4EFC-886D-B9BBB50BDAC4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00956D30-812D-4008-B3CB-9F7A5E5746A5}" srcId="{D6FD0108-A2AD-44E0-8994-EFB4BF22F50C}" destId="{A391A62E-C119-4EFC-886D-B9BBB50BDAC4}" srcOrd="5" destOrd="0" parTransId="{35357422-43A1-4FE6-8401-D0839BA07D71}" sibTransId="{C33BCBEB-7A70-45E5-A436-834E4113D401}"/>
    <dgm:cxn modelId="{8794C330-222B-4758-8D5B-B6168C458BDC}" srcId="{D6FD0108-A2AD-44E0-8994-EFB4BF22F50C}" destId="{9379CE3C-6891-4962-9E69-ED0D0E4159E6}" srcOrd="4" destOrd="0" parTransId="{04E6C658-39E9-464A-BAF3-2B140DE9F6A2}" sibTransId="{802B41D8-5B07-4F82-B21A-DBC81DC24CE9}"/>
    <dgm:cxn modelId="{A1824133-4DD4-4534-AE52-6A014B8DB30C}" srcId="{D6FD0108-A2AD-44E0-8994-EFB4BF22F50C}" destId="{FD95C72B-07CD-40DA-A19F-31F08C2AA00C}" srcOrd="0" destOrd="0" parTransId="{4BA63AB4-88AD-4FAE-B45E-F62312F6FC50}" sibTransId="{AB588D1D-038F-403F-B5C2-9C68101CC977}"/>
    <dgm:cxn modelId="{9B787347-6125-41A2-B1E4-D5A81AC59B56}" srcId="{D6FD0108-A2AD-44E0-8994-EFB4BF22F50C}" destId="{1F87B964-489E-4974-B892-E933C7FF8F81}" srcOrd="3" destOrd="0" parTransId="{A7BDEE6E-4710-4130-8322-400035259712}" sibTransId="{F94244A4-A982-40BB-B058-977C1003F15E}"/>
    <dgm:cxn modelId="{F42F1A4C-009F-41BF-A5BA-798166DF8F5B}" type="presOf" srcId="{D6FD0108-A2AD-44E0-8994-EFB4BF22F50C}" destId="{AD4D95BA-126C-48D3-A92D-6F3F8DD52280}" srcOrd="0" destOrd="0" presId="urn:microsoft.com/office/officeart/2005/8/layout/vList5"/>
    <dgm:cxn modelId="{9C21CD6D-CC91-4850-AD8A-6DA42C26D089}" type="presOf" srcId="{9379CE3C-6891-4962-9E69-ED0D0E4159E6}" destId="{9F7D0080-A829-4360-8D47-C4A4FD827354}" srcOrd="0" destOrd="0" presId="urn:microsoft.com/office/officeart/2005/8/layout/vList5"/>
    <dgm:cxn modelId="{FBA55576-B940-470D-ABCA-29095BF1E67F}" type="presOf" srcId="{1F87B964-489E-4974-B892-E933C7FF8F81}" destId="{8731EA54-B6A3-444A-9607-23BE3AD1E69F}" srcOrd="0" destOrd="0" presId="urn:microsoft.com/office/officeart/2005/8/layout/vList5"/>
    <dgm:cxn modelId="{9D5742A1-F0F6-40EB-9F83-F77B46295BD6}" type="presOf" srcId="{E9BF622C-DE9E-4858-8AC9-6A836A066303}" destId="{8B321756-818C-4CE6-BDC3-05D6F4B5D71B}" srcOrd="0" destOrd="0" presId="urn:microsoft.com/office/officeart/2005/8/layout/vList5"/>
    <dgm:cxn modelId="{55F388B9-FCE7-4E93-B75F-4534DF158017}" type="presOf" srcId="{A391A62E-C119-4EFC-886D-B9BBB50BDAC4}" destId="{A2325AB9-98C2-41EE-BD97-AB2E7D40C0C6}" srcOrd="0" destOrd="0" presId="urn:microsoft.com/office/officeart/2005/8/layout/vList5"/>
    <dgm:cxn modelId="{270582C3-4BFA-4AE6-B41D-5D2DCFB94A35}" type="presOf" srcId="{FD95C72B-07CD-40DA-A19F-31F08C2AA00C}" destId="{081CDD04-C2A5-41A6-AE02-A9464E74594C}" srcOrd="0" destOrd="0" presId="urn:microsoft.com/office/officeart/2005/8/layout/vList5"/>
    <dgm:cxn modelId="{C91EB0C9-1973-4D0A-A752-1FC17DE3A09D}" srcId="{D6FD0108-A2AD-44E0-8994-EFB4BF22F50C}" destId="{E9BF622C-DE9E-4858-8AC9-6A836A066303}" srcOrd="1" destOrd="0" parTransId="{8C9B55D0-0ECF-424F-90A0-6CC93C7F58E7}" sibTransId="{C15FA3CA-6E96-4290-B14A-AEBA3B50CDEB}"/>
    <dgm:cxn modelId="{912566D1-9C79-43FC-BAD2-6B74BB06AB32}" srcId="{D6FD0108-A2AD-44E0-8994-EFB4BF22F50C}" destId="{6BED2D25-2AC3-4AD6-BA92-8E18739A1FFC}" srcOrd="2" destOrd="0" parTransId="{E83AF257-B0B4-4502-8154-961143D1223A}" sibTransId="{384F2696-858E-41F7-9667-05CCB2EC4D62}"/>
    <dgm:cxn modelId="{142105D6-6B04-49B8-B396-17F015209C7B}" type="presOf" srcId="{6BED2D25-2AC3-4AD6-BA92-8E18739A1FFC}" destId="{5D210609-5F3D-4541-9BD3-D492F1C281A8}" srcOrd="0" destOrd="0" presId="urn:microsoft.com/office/officeart/2005/8/layout/vList5"/>
    <dgm:cxn modelId="{A6183522-FB18-4298-B592-3803326AB7CC}" type="presParOf" srcId="{AD4D95BA-126C-48D3-A92D-6F3F8DD52280}" destId="{43E2784D-F19F-4219-87AB-EC6DAFD1672B}" srcOrd="0" destOrd="0" presId="urn:microsoft.com/office/officeart/2005/8/layout/vList5"/>
    <dgm:cxn modelId="{1643B62A-C74A-4534-B439-F9A0A781453F}" type="presParOf" srcId="{43E2784D-F19F-4219-87AB-EC6DAFD1672B}" destId="{081CDD04-C2A5-41A6-AE02-A9464E74594C}" srcOrd="0" destOrd="0" presId="urn:microsoft.com/office/officeart/2005/8/layout/vList5"/>
    <dgm:cxn modelId="{FCE3CC85-808C-4FBF-BC21-AF76F7DE16DA}" type="presParOf" srcId="{AD4D95BA-126C-48D3-A92D-6F3F8DD52280}" destId="{CAF7A616-6620-4DA6-8CCC-0636CEB6E102}" srcOrd="1" destOrd="0" presId="urn:microsoft.com/office/officeart/2005/8/layout/vList5"/>
    <dgm:cxn modelId="{B969AABB-7DFD-4923-9C6D-73CCDDDB2A75}" type="presParOf" srcId="{AD4D95BA-126C-48D3-A92D-6F3F8DD52280}" destId="{05C75876-2C03-45AC-9A80-4A8C80CA7F1B}" srcOrd="2" destOrd="0" presId="urn:microsoft.com/office/officeart/2005/8/layout/vList5"/>
    <dgm:cxn modelId="{B5944E3E-3D44-4A0E-9B52-4F0460EC8E6D}" type="presParOf" srcId="{05C75876-2C03-45AC-9A80-4A8C80CA7F1B}" destId="{8B321756-818C-4CE6-BDC3-05D6F4B5D71B}" srcOrd="0" destOrd="0" presId="urn:microsoft.com/office/officeart/2005/8/layout/vList5"/>
    <dgm:cxn modelId="{1E7D3307-AD11-4164-86BC-42FCFD14944B}" type="presParOf" srcId="{AD4D95BA-126C-48D3-A92D-6F3F8DD52280}" destId="{A68D498E-F8EE-40A8-8A15-C4A30B1EA32E}" srcOrd="3" destOrd="0" presId="urn:microsoft.com/office/officeart/2005/8/layout/vList5"/>
    <dgm:cxn modelId="{4BAC9717-95C1-4FEA-B45F-4CC8723C3689}" type="presParOf" srcId="{AD4D95BA-126C-48D3-A92D-6F3F8DD52280}" destId="{F6E6027C-E2A4-442A-B62D-BCB04329B5A7}" srcOrd="4" destOrd="0" presId="urn:microsoft.com/office/officeart/2005/8/layout/vList5"/>
    <dgm:cxn modelId="{D2A5D407-5AE7-4F42-898B-AE3525751E26}" type="presParOf" srcId="{F6E6027C-E2A4-442A-B62D-BCB04329B5A7}" destId="{5D210609-5F3D-4541-9BD3-D492F1C281A8}" srcOrd="0" destOrd="0" presId="urn:microsoft.com/office/officeart/2005/8/layout/vList5"/>
    <dgm:cxn modelId="{4DCDB288-972F-49C2-8445-EFC3644A6158}" type="presParOf" srcId="{AD4D95BA-126C-48D3-A92D-6F3F8DD52280}" destId="{BECFD7FD-F01E-4FB0-8EC4-75FB44A9C377}" srcOrd="5" destOrd="0" presId="urn:microsoft.com/office/officeart/2005/8/layout/vList5"/>
    <dgm:cxn modelId="{D33BCF01-7A75-4620-8105-30E5B26E5675}" type="presParOf" srcId="{AD4D95BA-126C-48D3-A92D-6F3F8DD52280}" destId="{47D981A2-7965-4571-B3E0-CE8CC40B5CCB}" srcOrd="6" destOrd="0" presId="urn:microsoft.com/office/officeart/2005/8/layout/vList5"/>
    <dgm:cxn modelId="{FF426A25-7FEE-45F6-A493-0C28A7DF9735}" type="presParOf" srcId="{47D981A2-7965-4571-B3E0-CE8CC40B5CCB}" destId="{8731EA54-B6A3-444A-9607-23BE3AD1E69F}" srcOrd="0" destOrd="0" presId="urn:microsoft.com/office/officeart/2005/8/layout/vList5"/>
    <dgm:cxn modelId="{F4519128-0777-4742-A74C-1D9E6B4A6A1D}" type="presParOf" srcId="{AD4D95BA-126C-48D3-A92D-6F3F8DD52280}" destId="{4657C35F-7E9E-4CA8-817F-56406DD420CE}" srcOrd="7" destOrd="0" presId="urn:microsoft.com/office/officeart/2005/8/layout/vList5"/>
    <dgm:cxn modelId="{31E76704-D678-46B6-AAAB-8E01EFF8D714}" type="presParOf" srcId="{AD4D95BA-126C-48D3-A92D-6F3F8DD52280}" destId="{AF2BCDFE-8EB5-483A-B8C5-A3A0C5D5CA9B}" srcOrd="8" destOrd="0" presId="urn:microsoft.com/office/officeart/2005/8/layout/vList5"/>
    <dgm:cxn modelId="{879DD04E-9D08-49FA-A4E9-05853725CB06}" type="presParOf" srcId="{AF2BCDFE-8EB5-483A-B8C5-A3A0C5D5CA9B}" destId="{9F7D0080-A829-4360-8D47-C4A4FD827354}" srcOrd="0" destOrd="0" presId="urn:microsoft.com/office/officeart/2005/8/layout/vList5"/>
    <dgm:cxn modelId="{C2EC0611-2948-4E1C-95CF-233898486915}" type="presParOf" srcId="{AD4D95BA-126C-48D3-A92D-6F3F8DD52280}" destId="{656AD653-AE1B-491D-BF05-C4E51C6B8C19}" srcOrd="9" destOrd="0" presId="urn:microsoft.com/office/officeart/2005/8/layout/vList5"/>
    <dgm:cxn modelId="{EEA2A918-C592-4293-B192-231A5A8EF407}" type="presParOf" srcId="{AD4D95BA-126C-48D3-A92D-6F3F8DD52280}" destId="{7E5949BF-42E6-4DC6-AE0D-289E62271D19}" srcOrd="10" destOrd="0" presId="urn:microsoft.com/office/officeart/2005/8/layout/vList5"/>
    <dgm:cxn modelId="{6BEE5C87-2120-4995-BC79-8EAE84C5D96F}" type="presParOf" srcId="{7E5949BF-42E6-4DC6-AE0D-289E62271D19}" destId="{A2325AB9-98C2-41EE-BD97-AB2E7D40C0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B94FC-4A53-4B73-B1BF-38F74D37C9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78E030-4C03-4C27-977A-8F79E517AD65}">
      <dgm:prSet/>
      <dgm:spPr/>
      <dgm:t>
        <a:bodyPr/>
        <a:lstStyle/>
        <a:p>
          <a:r>
            <a:rPr lang="en-US" dirty="0"/>
            <a:t>Public feedback will be incorporated.</a:t>
          </a:r>
        </a:p>
      </dgm:t>
    </dgm:pt>
    <dgm:pt modelId="{3A0AA494-9F4C-47FB-86DA-B82ECA0DCB2C}" type="parTrans" cxnId="{50357AFF-4321-4279-B064-6A52F5181888}">
      <dgm:prSet/>
      <dgm:spPr/>
      <dgm:t>
        <a:bodyPr/>
        <a:lstStyle/>
        <a:p>
          <a:endParaRPr lang="en-US"/>
        </a:p>
      </dgm:t>
    </dgm:pt>
    <dgm:pt modelId="{6A720610-6C59-4826-A237-1F6A753046CF}" type="sibTrans" cxnId="{50357AFF-4321-4279-B064-6A52F5181888}">
      <dgm:prSet/>
      <dgm:spPr/>
      <dgm:t>
        <a:bodyPr/>
        <a:lstStyle/>
        <a:p>
          <a:endParaRPr lang="en-US"/>
        </a:p>
      </dgm:t>
    </dgm:pt>
    <dgm:pt modelId="{973C7AD1-22E4-431F-976C-00C84CBBE0B1}">
      <dgm:prSet/>
      <dgm:spPr/>
      <dgm:t>
        <a:bodyPr/>
        <a:lstStyle/>
        <a:p>
          <a:r>
            <a:rPr lang="en-US" dirty="0"/>
            <a:t>The project list will be prioritized.</a:t>
          </a:r>
        </a:p>
      </dgm:t>
    </dgm:pt>
    <dgm:pt modelId="{5F2B98FE-458F-46F9-8287-ACDE02476E59}" type="parTrans" cxnId="{97F13830-9067-48F2-A14C-44F1B12E4EF0}">
      <dgm:prSet/>
      <dgm:spPr/>
      <dgm:t>
        <a:bodyPr/>
        <a:lstStyle/>
        <a:p>
          <a:endParaRPr lang="en-US"/>
        </a:p>
      </dgm:t>
    </dgm:pt>
    <dgm:pt modelId="{1BE1F970-AA06-40F2-A7C8-02C71F67D3A2}" type="sibTrans" cxnId="{97F13830-9067-48F2-A14C-44F1B12E4EF0}">
      <dgm:prSet/>
      <dgm:spPr/>
      <dgm:t>
        <a:bodyPr/>
        <a:lstStyle/>
        <a:p>
          <a:endParaRPr lang="en-US"/>
        </a:p>
      </dgm:t>
    </dgm:pt>
    <dgm:pt modelId="{3A0E7635-271A-4EFA-A526-8340E9C9D057}">
      <dgm:prSet/>
      <dgm:spPr/>
      <dgm:t>
        <a:bodyPr/>
        <a:lstStyle/>
        <a:p>
          <a:r>
            <a:rPr lang="en-US" dirty="0"/>
            <a:t>3</a:t>
          </a:r>
        </a:p>
      </dgm:t>
    </dgm:pt>
    <dgm:pt modelId="{0F59F636-14FE-4346-970E-8D170026C993}" type="parTrans" cxnId="{45EF5C5E-2761-49E9-91A7-DB1089EA0111}">
      <dgm:prSet/>
      <dgm:spPr/>
      <dgm:t>
        <a:bodyPr/>
        <a:lstStyle/>
        <a:p>
          <a:endParaRPr lang="en-US"/>
        </a:p>
      </dgm:t>
    </dgm:pt>
    <dgm:pt modelId="{A7F63D7E-7B1C-4CE3-AEEE-D790457C7E9C}" type="sibTrans" cxnId="{45EF5C5E-2761-49E9-91A7-DB1089EA0111}">
      <dgm:prSet/>
      <dgm:spPr/>
      <dgm:t>
        <a:bodyPr/>
        <a:lstStyle/>
        <a:p>
          <a:endParaRPr lang="en-US"/>
        </a:p>
      </dgm:t>
    </dgm:pt>
    <dgm:pt modelId="{F04002C4-51F1-4548-8257-821496D3643F}">
      <dgm:prSet/>
      <dgm:spPr/>
      <dgm:t>
        <a:bodyPr/>
        <a:lstStyle/>
        <a:p>
          <a:r>
            <a:rPr lang="en-US"/>
            <a:t>The final Prioritization Plan and Project List will be presented to the Planning Board and the Select Board.</a:t>
          </a:r>
        </a:p>
      </dgm:t>
    </dgm:pt>
    <dgm:pt modelId="{7E1F122F-60EC-415A-B93A-51E61F6D9DA0}" type="parTrans" cxnId="{FC4EFD5A-422C-40AF-930B-64AE6A140BF8}">
      <dgm:prSet/>
      <dgm:spPr/>
      <dgm:t>
        <a:bodyPr/>
        <a:lstStyle/>
        <a:p>
          <a:endParaRPr lang="en-US"/>
        </a:p>
      </dgm:t>
    </dgm:pt>
    <dgm:pt modelId="{8A5F6107-7896-4964-8F29-DE0C5BA7B7A4}" type="sibTrans" cxnId="{FC4EFD5A-422C-40AF-930B-64AE6A140BF8}">
      <dgm:prSet/>
      <dgm:spPr/>
      <dgm:t>
        <a:bodyPr/>
        <a:lstStyle/>
        <a:p>
          <a:endParaRPr lang="en-US"/>
        </a:p>
      </dgm:t>
    </dgm:pt>
    <dgm:pt modelId="{96325EAD-E3FF-4FCF-B040-59069C02F269}">
      <dgm:prSet/>
      <dgm:spPr/>
      <dgm:t>
        <a:bodyPr/>
        <a:lstStyle/>
        <a:p>
          <a:r>
            <a:rPr lang="en-US" dirty="0"/>
            <a:t>4</a:t>
          </a:r>
        </a:p>
      </dgm:t>
    </dgm:pt>
    <dgm:pt modelId="{7014298F-D169-4166-AB5B-51C27E66B372}" type="parTrans" cxnId="{2147E18E-8346-4FA5-B366-FC928BCCFE7A}">
      <dgm:prSet/>
      <dgm:spPr/>
      <dgm:t>
        <a:bodyPr/>
        <a:lstStyle/>
        <a:p>
          <a:endParaRPr lang="en-US"/>
        </a:p>
      </dgm:t>
    </dgm:pt>
    <dgm:pt modelId="{51F55FFC-7032-400F-98E4-41BD6F5BA925}" type="sibTrans" cxnId="{2147E18E-8346-4FA5-B366-FC928BCCFE7A}">
      <dgm:prSet/>
      <dgm:spPr/>
      <dgm:t>
        <a:bodyPr/>
        <a:lstStyle/>
        <a:p>
          <a:endParaRPr lang="en-US"/>
        </a:p>
      </dgm:t>
    </dgm:pt>
    <dgm:pt modelId="{B2CDBA77-5667-4689-BBD0-69B98AD77705}">
      <dgm:prSet/>
      <dgm:spPr/>
      <dgm:t>
        <a:bodyPr/>
        <a:lstStyle/>
        <a:p>
          <a:r>
            <a:rPr lang="en-US"/>
            <a:t>The Plan and Project List will be submitted to MassDOT.</a:t>
          </a:r>
        </a:p>
      </dgm:t>
    </dgm:pt>
    <dgm:pt modelId="{76BA5F30-6592-4589-8BED-CA390082AFB9}" type="parTrans" cxnId="{35277E46-82FF-4573-9776-4437758368FA}">
      <dgm:prSet/>
      <dgm:spPr/>
      <dgm:t>
        <a:bodyPr/>
        <a:lstStyle/>
        <a:p>
          <a:endParaRPr lang="en-US"/>
        </a:p>
      </dgm:t>
    </dgm:pt>
    <dgm:pt modelId="{41E78467-215B-4AB9-B2DB-B4A3E4A5F9FF}" type="sibTrans" cxnId="{35277E46-82FF-4573-9776-4437758368FA}">
      <dgm:prSet/>
      <dgm:spPr/>
      <dgm:t>
        <a:bodyPr/>
        <a:lstStyle/>
        <a:p>
          <a:endParaRPr lang="en-US"/>
        </a:p>
      </dgm:t>
    </dgm:pt>
    <dgm:pt modelId="{2EB57DA5-1A94-447F-98DC-7411709B636A}">
      <dgm:prSet/>
      <dgm:spPr/>
      <dgm:t>
        <a:bodyPr/>
        <a:lstStyle/>
        <a:p>
          <a:r>
            <a:rPr lang="en-US" dirty="0"/>
            <a:t>2</a:t>
          </a:r>
        </a:p>
      </dgm:t>
    </dgm:pt>
    <dgm:pt modelId="{70090D65-F65E-4427-A98F-D55F4C7C0371}" type="sibTrans" cxnId="{A84BAF14-281A-47B2-B0C4-DEDC2CDCBCF4}">
      <dgm:prSet/>
      <dgm:spPr/>
      <dgm:t>
        <a:bodyPr/>
        <a:lstStyle/>
        <a:p>
          <a:endParaRPr lang="en-US"/>
        </a:p>
      </dgm:t>
    </dgm:pt>
    <dgm:pt modelId="{30E6EBB8-1397-4FD6-8DAB-37DAFCA6613D}" type="parTrans" cxnId="{A84BAF14-281A-47B2-B0C4-DEDC2CDCBCF4}">
      <dgm:prSet/>
      <dgm:spPr/>
      <dgm:t>
        <a:bodyPr/>
        <a:lstStyle/>
        <a:p>
          <a:endParaRPr lang="en-US"/>
        </a:p>
      </dgm:t>
    </dgm:pt>
    <dgm:pt modelId="{C7562724-7215-47A3-8175-03C768B95720}">
      <dgm:prSet/>
      <dgm:spPr/>
      <dgm:t>
        <a:bodyPr/>
        <a:lstStyle/>
        <a:p>
          <a:r>
            <a:rPr lang="en-US" dirty="0"/>
            <a:t>1</a:t>
          </a:r>
        </a:p>
      </dgm:t>
    </dgm:pt>
    <dgm:pt modelId="{0D2DB9EF-0719-4D16-9EEB-FC2A3B453D5F}" type="sibTrans" cxnId="{877A4A53-462C-462D-81E3-A2BB1F1D0007}">
      <dgm:prSet/>
      <dgm:spPr/>
      <dgm:t>
        <a:bodyPr/>
        <a:lstStyle/>
        <a:p>
          <a:endParaRPr lang="en-US"/>
        </a:p>
      </dgm:t>
    </dgm:pt>
    <dgm:pt modelId="{EE102D4F-1940-47BF-9CA7-FED58A2C8265}" type="parTrans" cxnId="{877A4A53-462C-462D-81E3-A2BB1F1D0007}">
      <dgm:prSet/>
      <dgm:spPr/>
      <dgm:t>
        <a:bodyPr/>
        <a:lstStyle/>
        <a:p>
          <a:endParaRPr lang="en-US"/>
        </a:p>
      </dgm:t>
    </dgm:pt>
    <dgm:pt modelId="{DBC396A1-B97A-4340-9043-893B548CCF5A}" type="pres">
      <dgm:prSet presAssocID="{27EB94FC-4A53-4B73-B1BF-38F74D37C919}" presName="Name0" presStyleCnt="0">
        <dgm:presLayoutVars>
          <dgm:dir/>
          <dgm:animLvl val="lvl"/>
          <dgm:resizeHandles val="exact"/>
        </dgm:presLayoutVars>
      </dgm:prSet>
      <dgm:spPr/>
    </dgm:pt>
    <dgm:pt modelId="{CD2C5AF8-8D8B-44DB-981F-37316E25913D}" type="pres">
      <dgm:prSet presAssocID="{C7562724-7215-47A3-8175-03C768B95720}" presName="composite" presStyleCnt="0"/>
      <dgm:spPr/>
    </dgm:pt>
    <dgm:pt modelId="{BDD3A2D5-5D05-475C-81B3-88711F93154E}" type="pres">
      <dgm:prSet presAssocID="{C7562724-7215-47A3-8175-03C768B9572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B63C7B0-7D5D-4F14-B5C3-1EA240B43EB1}" type="pres">
      <dgm:prSet presAssocID="{C7562724-7215-47A3-8175-03C768B95720}" presName="desTx" presStyleLbl="alignAccFollowNode1" presStyleIdx="0" presStyleCnt="4">
        <dgm:presLayoutVars>
          <dgm:bulletEnabled val="1"/>
        </dgm:presLayoutVars>
      </dgm:prSet>
      <dgm:spPr/>
    </dgm:pt>
    <dgm:pt modelId="{05039C5F-735E-4E2C-A1F4-C39332EA7AAD}" type="pres">
      <dgm:prSet presAssocID="{0D2DB9EF-0719-4D16-9EEB-FC2A3B453D5F}" presName="space" presStyleCnt="0"/>
      <dgm:spPr/>
    </dgm:pt>
    <dgm:pt modelId="{4B54566B-6DD0-4D15-A64E-DF3DB88C87D7}" type="pres">
      <dgm:prSet presAssocID="{2EB57DA5-1A94-447F-98DC-7411709B636A}" presName="composite" presStyleCnt="0"/>
      <dgm:spPr/>
    </dgm:pt>
    <dgm:pt modelId="{FAE01510-F62F-4191-9D93-40165C569350}" type="pres">
      <dgm:prSet presAssocID="{2EB57DA5-1A94-447F-98DC-7411709B636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7C9842C-08DE-42F2-BCEE-B347DB710A6D}" type="pres">
      <dgm:prSet presAssocID="{2EB57DA5-1A94-447F-98DC-7411709B636A}" presName="desTx" presStyleLbl="alignAccFollowNode1" presStyleIdx="1" presStyleCnt="4">
        <dgm:presLayoutVars>
          <dgm:bulletEnabled val="1"/>
        </dgm:presLayoutVars>
      </dgm:prSet>
      <dgm:spPr/>
    </dgm:pt>
    <dgm:pt modelId="{BC79CBD8-C0A8-4DAF-B422-F1DA8F6CDAB4}" type="pres">
      <dgm:prSet presAssocID="{70090D65-F65E-4427-A98F-D55F4C7C0371}" presName="space" presStyleCnt="0"/>
      <dgm:spPr/>
    </dgm:pt>
    <dgm:pt modelId="{015E6249-5673-49C2-85D8-F12CB3D6D247}" type="pres">
      <dgm:prSet presAssocID="{3A0E7635-271A-4EFA-A526-8340E9C9D057}" presName="composite" presStyleCnt="0"/>
      <dgm:spPr/>
    </dgm:pt>
    <dgm:pt modelId="{DBF7BFF4-91CD-43BB-87D3-026432E76D7B}" type="pres">
      <dgm:prSet presAssocID="{3A0E7635-271A-4EFA-A526-8340E9C9D0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5BEFDDE-9DAD-4F35-ACF0-897E582ED647}" type="pres">
      <dgm:prSet presAssocID="{3A0E7635-271A-4EFA-A526-8340E9C9D057}" presName="desTx" presStyleLbl="alignAccFollowNode1" presStyleIdx="2" presStyleCnt="4">
        <dgm:presLayoutVars>
          <dgm:bulletEnabled val="1"/>
        </dgm:presLayoutVars>
      </dgm:prSet>
      <dgm:spPr/>
    </dgm:pt>
    <dgm:pt modelId="{9D254BEF-60F1-46CC-9C9D-4391C1AC909B}" type="pres">
      <dgm:prSet presAssocID="{A7F63D7E-7B1C-4CE3-AEEE-D790457C7E9C}" presName="space" presStyleCnt="0"/>
      <dgm:spPr/>
    </dgm:pt>
    <dgm:pt modelId="{E11EAA71-9432-4F0A-9CBB-6FF5070C42F7}" type="pres">
      <dgm:prSet presAssocID="{96325EAD-E3FF-4FCF-B040-59069C02F269}" presName="composite" presStyleCnt="0"/>
      <dgm:spPr/>
    </dgm:pt>
    <dgm:pt modelId="{A223B6C7-24FF-4403-9D2C-EDE6CEBAEE2D}" type="pres">
      <dgm:prSet presAssocID="{96325EAD-E3FF-4FCF-B040-59069C02F26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2E7EF45-91C7-4CF8-8C20-0DAFD2F9CD0E}" type="pres">
      <dgm:prSet presAssocID="{96325EAD-E3FF-4FCF-B040-59069C02F26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84BAF14-281A-47B2-B0C4-DEDC2CDCBCF4}" srcId="{27EB94FC-4A53-4B73-B1BF-38F74D37C919}" destId="{2EB57DA5-1A94-447F-98DC-7411709B636A}" srcOrd="1" destOrd="0" parTransId="{30E6EBB8-1397-4FD6-8DAB-37DAFCA6613D}" sibTransId="{70090D65-F65E-4427-A98F-D55F4C7C0371}"/>
    <dgm:cxn modelId="{7ABA1022-B6FF-4451-8D7F-FE07326BC713}" type="presOf" srcId="{F04002C4-51F1-4548-8257-821496D3643F}" destId="{35BEFDDE-9DAD-4F35-ACF0-897E582ED647}" srcOrd="0" destOrd="0" presId="urn:microsoft.com/office/officeart/2005/8/layout/hList1"/>
    <dgm:cxn modelId="{97F13830-9067-48F2-A14C-44F1B12E4EF0}" srcId="{2EB57DA5-1A94-447F-98DC-7411709B636A}" destId="{973C7AD1-22E4-431F-976C-00C84CBBE0B1}" srcOrd="0" destOrd="0" parTransId="{5F2B98FE-458F-46F9-8287-ACDE02476E59}" sibTransId="{1BE1F970-AA06-40F2-A7C8-02C71F67D3A2}"/>
    <dgm:cxn modelId="{45EF5C5E-2761-49E9-91A7-DB1089EA0111}" srcId="{27EB94FC-4A53-4B73-B1BF-38F74D37C919}" destId="{3A0E7635-271A-4EFA-A526-8340E9C9D057}" srcOrd="2" destOrd="0" parTransId="{0F59F636-14FE-4346-970E-8D170026C993}" sibTransId="{A7F63D7E-7B1C-4CE3-AEEE-D790457C7E9C}"/>
    <dgm:cxn modelId="{35277E46-82FF-4573-9776-4437758368FA}" srcId="{96325EAD-E3FF-4FCF-B040-59069C02F269}" destId="{B2CDBA77-5667-4689-BBD0-69B98AD77705}" srcOrd="0" destOrd="0" parTransId="{76BA5F30-6592-4589-8BED-CA390082AFB9}" sibTransId="{41E78467-215B-4AB9-B2DB-B4A3E4A5F9FF}"/>
    <dgm:cxn modelId="{877A4A53-462C-462D-81E3-A2BB1F1D0007}" srcId="{27EB94FC-4A53-4B73-B1BF-38F74D37C919}" destId="{C7562724-7215-47A3-8175-03C768B95720}" srcOrd="0" destOrd="0" parTransId="{EE102D4F-1940-47BF-9CA7-FED58A2C8265}" sibTransId="{0D2DB9EF-0719-4D16-9EEB-FC2A3B453D5F}"/>
    <dgm:cxn modelId="{FC4EFD5A-422C-40AF-930B-64AE6A140BF8}" srcId="{3A0E7635-271A-4EFA-A526-8340E9C9D057}" destId="{F04002C4-51F1-4548-8257-821496D3643F}" srcOrd="0" destOrd="0" parTransId="{7E1F122F-60EC-415A-B93A-51E61F6D9DA0}" sibTransId="{8A5F6107-7896-4964-8F29-DE0C5BA7B7A4}"/>
    <dgm:cxn modelId="{CD605F7C-C6CE-4F9B-AB45-EF527CC2FE06}" type="presOf" srcId="{2EB57DA5-1A94-447F-98DC-7411709B636A}" destId="{FAE01510-F62F-4191-9D93-40165C569350}" srcOrd="0" destOrd="0" presId="urn:microsoft.com/office/officeart/2005/8/layout/hList1"/>
    <dgm:cxn modelId="{2147E18E-8346-4FA5-B366-FC928BCCFE7A}" srcId="{27EB94FC-4A53-4B73-B1BF-38F74D37C919}" destId="{96325EAD-E3FF-4FCF-B040-59069C02F269}" srcOrd="3" destOrd="0" parTransId="{7014298F-D169-4166-AB5B-51C27E66B372}" sibTransId="{51F55FFC-7032-400F-98E4-41BD6F5BA925}"/>
    <dgm:cxn modelId="{7876E68E-AB48-4CCD-B682-E4E7EA752942}" type="presOf" srcId="{973C7AD1-22E4-431F-976C-00C84CBBE0B1}" destId="{87C9842C-08DE-42F2-BCEE-B347DB710A6D}" srcOrd="0" destOrd="0" presId="urn:microsoft.com/office/officeart/2005/8/layout/hList1"/>
    <dgm:cxn modelId="{25C3859A-8E56-4449-A14B-080BE8DB6866}" type="presOf" srcId="{3A0E7635-271A-4EFA-A526-8340E9C9D057}" destId="{DBF7BFF4-91CD-43BB-87D3-026432E76D7B}" srcOrd="0" destOrd="0" presId="urn:microsoft.com/office/officeart/2005/8/layout/hList1"/>
    <dgm:cxn modelId="{6271A8DC-8586-498D-A303-317EA3C49696}" type="presOf" srcId="{B2CDBA77-5667-4689-BBD0-69B98AD77705}" destId="{D2E7EF45-91C7-4CF8-8C20-0DAFD2F9CD0E}" srcOrd="0" destOrd="0" presId="urn:microsoft.com/office/officeart/2005/8/layout/hList1"/>
    <dgm:cxn modelId="{3642E1DC-0563-4A10-B542-ACB5D8135E47}" type="presOf" srcId="{C7562724-7215-47A3-8175-03C768B95720}" destId="{BDD3A2D5-5D05-475C-81B3-88711F93154E}" srcOrd="0" destOrd="0" presId="urn:microsoft.com/office/officeart/2005/8/layout/hList1"/>
    <dgm:cxn modelId="{F178B5F2-55F3-4954-B9C2-530288B42632}" type="presOf" srcId="{96325EAD-E3FF-4FCF-B040-59069C02F269}" destId="{A223B6C7-24FF-4403-9D2C-EDE6CEBAEE2D}" srcOrd="0" destOrd="0" presId="urn:microsoft.com/office/officeart/2005/8/layout/hList1"/>
    <dgm:cxn modelId="{7278CDF6-A69B-4434-9ADF-6B6FBF70CFBB}" type="presOf" srcId="{27EB94FC-4A53-4B73-B1BF-38F74D37C919}" destId="{DBC396A1-B97A-4340-9043-893B548CCF5A}" srcOrd="0" destOrd="0" presId="urn:microsoft.com/office/officeart/2005/8/layout/hList1"/>
    <dgm:cxn modelId="{602E6EF7-1118-4A1F-B8D8-089571694263}" type="presOf" srcId="{E878E030-4C03-4C27-977A-8F79E517AD65}" destId="{9B63C7B0-7D5D-4F14-B5C3-1EA240B43EB1}" srcOrd="0" destOrd="0" presId="urn:microsoft.com/office/officeart/2005/8/layout/hList1"/>
    <dgm:cxn modelId="{50357AFF-4321-4279-B064-6A52F5181888}" srcId="{C7562724-7215-47A3-8175-03C768B95720}" destId="{E878E030-4C03-4C27-977A-8F79E517AD65}" srcOrd="0" destOrd="0" parTransId="{3A0AA494-9F4C-47FB-86DA-B82ECA0DCB2C}" sibTransId="{6A720610-6C59-4826-A237-1F6A753046CF}"/>
    <dgm:cxn modelId="{FB42D4B9-E32F-41C0-8DA7-61CCE2E2D2DF}" type="presParOf" srcId="{DBC396A1-B97A-4340-9043-893B548CCF5A}" destId="{CD2C5AF8-8D8B-44DB-981F-37316E25913D}" srcOrd="0" destOrd="0" presId="urn:microsoft.com/office/officeart/2005/8/layout/hList1"/>
    <dgm:cxn modelId="{CAB05761-B57F-47EB-B062-EBBEBE49CE2A}" type="presParOf" srcId="{CD2C5AF8-8D8B-44DB-981F-37316E25913D}" destId="{BDD3A2D5-5D05-475C-81B3-88711F93154E}" srcOrd="0" destOrd="0" presId="urn:microsoft.com/office/officeart/2005/8/layout/hList1"/>
    <dgm:cxn modelId="{7031339B-F8C6-4098-9B51-ED076A9CD348}" type="presParOf" srcId="{CD2C5AF8-8D8B-44DB-981F-37316E25913D}" destId="{9B63C7B0-7D5D-4F14-B5C3-1EA240B43EB1}" srcOrd="1" destOrd="0" presId="urn:microsoft.com/office/officeart/2005/8/layout/hList1"/>
    <dgm:cxn modelId="{6C3D038F-8FE0-444A-B964-3C04FF697B40}" type="presParOf" srcId="{DBC396A1-B97A-4340-9043-893B548CCF5A}" destId="{05039C5F-735E-4E2C-A1F4-C39332EA7AAD}" srcOrd="1" destOrd="0" presId="urn:microsoft.com/office/officeart/2005/8/layout/hList1"/>
    <dgm:cxn modelId="{0C4CCA4F-DB60-44EA-92E7-11AE91925851}" type="presParOf" srcId="{DBC396A1-B97A-4340-9043-893B548CCF5A}" destId="{4B54566B-6DD0-4D15-A64E-DF3DB88C87D7}" srcOrd="2" destOrd="0" presId="urn:microsoft.com/office/officeart/2005/8/layout/hList1"/>
    <dgm:cxn modelId="{4F5DDA3B-C9C4-47B7-8EC9-6A73DFDA56D9}" type="presParOf" srcId="{4B54566B-6DD0-4D15-A64E-DF3DB88C87D7}" destId="{FAE01510-F62F-4191-9D93-40165C569350}" srcOrd="0" destOrd="0" presId="urn:microsoft.com/office/officeart/2005/8/layout/hList1"/>
    <dgm:cxn modelId="{E2B672BE-0087-4E7D-A525-140FC07692F0}" type="presParOf" srcId="{4B54566B-6DD0-4D15-A64E-DF3DB88C87D7}" destId="{87C9842C-08DE-42F2-BCEE-B347DB710A6D}" srcOrd="1" destOrd="0" presId="urn:microsoft.com/office/officeart/2005/8/layout/hList1"/>
    <dgm:cxn modelId="{8F90CCFE-B775-4755-B899-20245F2C359D}" type="presParOf" srcId="{DBC396A1-B97A-4340-9043-893B548CCF5A}" destId="{BC79CBD8-C0A8-4DAF-B422-F1DA8F6CDAB4}" srcOrd="3" destOrd="0" presId="urn:microsoft.com/office/officeart/2005/8/layout/hList1"/>
    <dgm:cxn modelId="{8A3BF3E6-6AAD-4183-97E0-2AEDFF576F4A}" type="presParOf" srcId="{DBC396A1-B97A-4340-9043-893B548CCF5A}" destId="{015E6249-5673-49C2-85D8-F12CB3D6D247}" srcOrd="4" destOrd="0" presId="urn:microsoft.com/office/officeart/2005/8/layout/hList1"/>
    <dgm:cxn modelId="{71FD45A7-021C-4103-AD98-610F6D98F141}" type="presParOf" srcId="{015E6249-5673-49C2-85D8-F12CB3D6D247}" destId="{DBF7BFF4-91CD-43BB-87D3-026432E76D7B}" srcOrd="0" destOrd="0" presId="urn:microsoft.com/office/officeart/2005/8/layout/hList1"/>
    <dgm:cxn modelId="{0398362A-74C0-4A8D-A068-E44271CA1BDF}" type="presParOf" srcId="{015E6249-5673-49C2-85D8-F12CB3D6D247}" destId="{35BEFDDE-9DAD-4F35-ACF0-897E582ED647}" srcOrd="1" destOrd="0" presId="urn:microsoft.com/office/officeart/2005/8/layout/hList1"/>
    <dgm:cxn modelId="{D4B22360-197A-461D-98C0-5B43EA247636}" type="presParOf" srcId="{DBC396A1-B97A-4340-9043-893B548CCF5A}" destId="{9D254BEF-60F1-46CC-9C9D-4391C1AC909B}" srcOrd="5" destOrd="0" presId="urn:microsoft.com/office/officeart/2005/8/layout/hList1"/>
    <dgm:cxn modelId="{53644D61-D879-4F17-A7FB-6915AC7733BB}" type="presParOf" srcId="{DBC396A1-B97A-4340-9043-893B548CCF5A}" destId="{E11EAA71-9432-4F0A-9CBB-6FF5070C42F7}" srcOrd="6" destOrd="0" presId="urn:microsoft.com/office/officeart/2005/8/layout/hList1"/>
    <dgm:cxn modelId="{F3D99659-1606-40D9-A03F-8BD1F35D5824}" type="presParOf" srcId="{E11EAA71-9432-4F0A-9CBB-6FF5070C42F7}" destId="{A223B6C7-24FF-4403-9D2C-EDE6CEBAEE2D}" srcOrd="0" destOrd="0" presId="urn:microsoft.com/office/officeart/2005/8/layout/hList1"/>
    <dgm:cxn modelId="{4175DF11-0FAC-4C33-B47F-F873E2D6F351}" type="presParOf" srcId="{E11EAA71-9432-4F0A-9CBB-6FF5070C42F7}" destId="{D2E7EF45-91C7-4CF8-8C20-0DAFD2F9CD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7BDDF-9FDC-4408-804A-837C9A1AAA7F}">
      <dsp:nvSpPr>
        <dsp:cNvPr id="0" name=""/>
        <dsp:cNvSpPr/>
      </dsp:nvSpPr>
      <dsp:spPr>
        <a:xfrm rot="5400000">
          <a:off x="6662647" y="-2753192"/>
          <a:ext cx="97592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Town of Lincoln’s Complete Streets Policy approved in 2017.</a:t>
          </a:r>
          <a:endParaRPr lang="en-US" sz="1900" kern="1200"/>
        </a:p>
      </dsp:txBody>
      <dsp:txXfrm rot="-5400000">
        <a:off x="3785616" y="171480"/>
        <a:ext cx="6682343" cy="880639"/>
      </dsp:txXfrm>
    </dsp:sp>
    <dsp:sp modelId="{F979DC62-3150-4F5A-B1A2-4B233A2288AE}">
      <dsp:nvSpPr>
        <dsp:cNvPr id="0" name=""/>
        <dsp:cNvSpPr/>
      </dsp:nvSpPr>
      <dsp:spPr>
        <a:xfrm>
          <a:off x="0" y="1848"/>
          <a:ext cx="3785616" cy="121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Tier 1:  Training and Complete Streets Policy Development</a:t>
          </a:r>
          <a:endParaRPr lang="en-US" sz="2400" kern="1200"/>
        </a:p>
      </dsp:txBody>
      <dsp:txXfrm>
        <a:off x="59551" y="61399"/>
        <a:ext cx="3666514" cy="1100800"/>
      </dsp:txXfrm>
    </dsp:sp>
    <dsp:sp modelId="{860A83EC-2541-423C-9783-0348F4D20263}">
      <dsp:nvSpPr>
        <dsp:cNvPr id="0" name=""/>
        <dsp:cNvSpPr/>
      </dsp:nvSpPr>
      <dsp:spPr>
        <a:xfrm rot="5400000">
          <a:off x="6662647" y="-1472295"/>
          <a:ext cx="97592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First Tier 2 plan approved in 2017.  Plan is good for five years.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This is the Second Tier 2 plan.</a:t>
          </a:r>
          <a:endParaRPr lang="en-US" sz="1900" kern="1200"/>
        </a:p>
      </dsp:txBody>
      <dsp:txXfrm rot="-5400000">
        <a:off x="3785616" y="1452377"/>
        <a:ext cx="6682343" cy="880639"/>
      </dsp:txXfrm>
    </dsp:sp>
    <dsp:sp modelId="{F67A19A9-0E0D-4E9A-BB91-217C4EF5B001}">
      <dsp:nvSpPr>
        <dsp:cNvPr id="0" name=""/>
        <dsp:cNvSpPr/>
      </dsp:nvSpPr>
      <dsp:spPr>
        <a:xfrm>
          <a:off x="0" y="1282745"/>
          <a:ext cx="3785616" cy="121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Tier 2:  Complete Streets Prioritization Plan Development</a:t>
          </a:r>
          <a:endParaRPr lang="en-US" sz="2400" kern="1200"/>
        </a:p>
      </dsp:txBody>
      <dsp:txXfrm>
        <a:off x="59551" y="1342296"/>
        <a:ext cx="3666514" cy="1100800"/>
      </dsp:txXfrm>
    </dsp:sp>
    <dsp:sp modelId="{BCF96A77-7EB2-4DB2-8611-2A9629BA785E}">
      <dsp:nvSpPr>
        <dsp:cNvPr id="0" name=""/>
        <dsp:cNvSpPr/>
      </dsp:nvSpPr>
      <dsp:spPr>
        <a:xfrm rot="5400000">
          <a:off x="6662647" y="-191397"/>
          <a:ext cx="97592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A community may update their prioritization plan after successful implementation or a change in local priorities through public engagement.</a:t>
          </a:r>
          <a:endParaRPr lang="en-US" sz="1900" kern="1200"/>
        </a:p>
      </dsp:txBody>
      <dsp:txXfrm rot="-5400000">
        <a:off x="3785616" y="2733275"/>
        <a:ext cx="6682343" cy="880639"/>
      </dsp:txXfrm>
    </dsp:sp>
    <dsp:sp modelId="{D7906457-EE6B-488F-B8D7-53EDAA32409B}">
      <dsp:nvSpPr>
        <dsp:cNvPr id="0" name=""/>
        <dsp:cNvSpPr/>
      </dsp:nvSpPr>
      <dsp:spPr>
        <a:xfrm>
          <a:off x="0" y="2563643"/>
          <a:ext cx="3785616" cy="121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Tier 3:  Project Approval and Notice to Proceed for Construction</a:t>
          </a:r>
          <a:endParaRPr lang="en-US" sz="2400" kern="1200"/>
        </a:p>
      </dsp:txBody>
      <dsp:txXfrm>
        <a:off x="59551" y="2623194"/>
        <a:ext cx="3666514" cy="110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94B7-5AC9-4004-9C5F-0B97448D125E}">
      <dsp:nvSpPr>
        <dsp:cNvPr id="0" name=""/>
        <dsp:cNvSpPr/>
      </dsp:nvSpPr>
      <dsp:spPr>
        <a:xfrm>
          <a:off x="9744" y="253139"/>
          <a:ext cx="1620958" cy="4862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Review</a:t>
          </a:r>
        </a:p>
      </dsp:txBody>
      <dsp:txXfrm>
        <a:off x="155630" y="253139"/>
        <a:ext cx="1329186" cy="486287"/>
      </dsp:txXfrm>
    </dsp:sp>
    <dsp:sp modelId="{038D85DB-2E0D-4160-8F6F-2E0DE3B503F4}">
      <dsp:nvSpPr>
        <dsp:cNvPr id="0" name=""/>
        <dsp:cNvSpPr/>
      </dsp:nvSpPr>
      <dsp:spPr>
        <a:xfrm>
          <a:off x="9744" y="739427"/>
          <a:ext cx="1475072" cy="27221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63" tIns="116563" rIns="116563" bIns="23312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Review existing plans, studies, and reports</a:t>
          </a:r>
        </a:p>
      </dsp:txBody>
      <dsp:txXfrm>
        <a:off x="9744" y="739427"/>
        <a:ext cx="1475072" cy="2722128"/>
      </dsp:txXfrm>
    </dsp:sp>
    <dsp:sp modelId="{0DCA196B-764E-4F79-A7E6-FD5AC5E356E8}">
      <dsp:nvSpPr>
        <dsp:cNvPr id="0" name=""/>
        <dsp:cNvSpPr/>
      </dsp:nvSpPr>
      <dsp:spPr>
        <a:xfrm>
          <a:off x="1583210" y="253139"/>
          <a:ext cx="1620958" cy="486287"/>
        </a:xfrm>
        <a:prstGeom prst="chevron">
          <a:avLst>
            <a:gd name="adj" fmla="val 3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Map</a:t>
          </a:r>
        </a:p>
      </dsp:txBody>
      <dsp:txXfrm>
        <a:off x="1729096" y="253139"/>
        <a:ext cx="1329186" cy="486287"/>
      </dsp:txXfrm>
    </dsp:sp>
    <dsp:sp modelId="{DF8E7B1C-A7CB-4986-AB59-3EACA670E57D}">
      <dsp:nvSpPr>
        <dsp:cNvPr id="0" name=""/>
        <dsp:cNvSpPr/>
      </dsp:nvSpPr>
      <dsp:spPr>
        <a:xfrm>
          <a:off x="1583210" y="739427"/>
          <a:ext cx="1475072" cy="2722128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63" tIns="116563" rIns="116563" bIns="23312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Review existing conditions.  Map areas of safety concern and potential demand</a:t>
          </a:r>
        </a:p>
      </dsp:txBody>
      <dsp:txXfrm>
        <a:off x="1583210" y="739427"/>
        <a:ext cx="1475072" cy="2722128"/>
      </dsp:txXfrm>
    </dsp:sp>
    <dsp:sp modelId="{967D0E1C-18D8-4918-9A81-6B21A61DB4CA}">
      <dsp:nvSpPr>
        <dsp:cNvPr id="0" name=""/>
        <dsp:cNvSpPr/>
      </dsp:nvSpPr>
      <dsp:spPr>
        <a:xfrm>
          <a:off x="3156676" y="253139"/>
          <a:ext cx="1620958" cy="486287"/>
        </a:xfrm>
        <a:prstGeom prst="chevron">
          <a:avLst>
            <a:gd name="adj" fmla="val 3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Gather</a:t>
          </a:r>
        </a:p>
      </dsp:txBody>
      <dsp:txXfrm>
        <a:off x="3302562" y="253139"/>
        <a:ext cx="1329186" cy="486287"/>
      </dsp:txXfrm>
    </dsp:sp>
    <dsp:sp modelId="{F43B26F0-8119-40E6-8252-BD3172C518EC}">
      <dsp:nvSpPr>
        <dsp:cNvPr id="0" name=""/>
        <dsp:cNvSpPr/>
      </dsp:nvSpPr>
      <dsp:spPr>
        <a:xfrm>
          <a:off x="3156676" y="739427"/>
          <a:ext cx="1475072" cy="2722128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63" tIns="116563" rIns="116563" bIns="23312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Gather crash data, needs data, and feedback from the community, town officials, and the working group.</a:t>
          </a:r>
        </a:p>
      </dsp:txBody>
      <dsp:txXfrm>
        <a:off x="3156676" y="739427"/>
        <a:ext cx="1475072" cy="2722128"/>
      </dsp:txXfrm>
    </dsp:sp>
    <dsp:sp modelId="{EBFECF97-754C-4808-BD58-4BF8E419173F}">
      <dsp:nvSpPr>
        <dsp:cNvPr id="0" name=""/>
        <dsp:cNvSpPr/>
      </dsp:nvSpPr>
      <dsp:spPr>
        <a:xfrm>
          <a:off x="4730142" y="253139"/>
          <a:ext cx="1620958" cy="486287"/>
        </a:xfrm>
        <a:prstGeom prst="chevron">
          <a:avLst>
            <a:gd name="adj" fmla="val 3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View</a:t>
          </a:r>
        </a:p>
      </dsp:txBody>
      <dsp:txXfrm>
        <a:off x="4876028" y="253139"/>
        <a:ext cx="1329186" cy="486287"/>
      </dsp:txXfrm>
    </dsp:sp>
    <dsp:sp modelId="{7168233A-2C9E-4CA8-8397-1FB3B6DD1A7A}">
      <dsp:nvSpPr>
        <dsp:cNvPr id="0" name=""/>
        <dsp:cNvSpPr/>
      </dsp:nvSpPr>
      <dsp:spPr>
        <a:xfrm>
          <a:off x="4730142" y="739427"/>
          <a:ext cx="1475072" cy="2722128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63" tIns="116563" rIns="116563" bIns="23312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View through an equity lens</a:t>
          </a:r>
        </a:p>
      </dsp:txBody>
      <dsp:txXfrm>
        <a:off x="4730142" y="739427"/>
        <a:ext cx="1475072" cy="2722128"/>
      </dsp:txXfrm>
    </dsp:sp>
    <dsp:sp modelId="{FFB641E2-83FD-41D0-A7D1-AD5543524DE8}">
      <dsp:nvSpPr>
        <dsp:cNvPr id="0" name=""/>
        <dsp:cNvSpPr/>
      </dsp:nvSpPr>
      <dsp:spPr>
        <a:xfrm>
          <a:off x="6303608" y="253139"/>
          <a:ext cx="1620958" cy="486287"/>
        </a:xfrm>
        <a:prstGeom prst="chevron">
          <a:avLst>
            <a:gd name="adj" fmla="val 3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</a:t>
          </a:r>
        </a:p>
      </dsp:txBody>
      <dsp:txXfrm>
        <a:off x="6449494" y="253139"/>
        <a:ext cx="1329186" cy="486287"/>
      </dsp:txXfrm>
    </dsp:sp>
    <dsp:sp modelId="{EBA15C8C-0310-4E58-A5DE-14D103B1326B}">
      <dsp:nvSpPr>
        <dsp:cNvPr id="0" name=""/>
        <dsp:cNvSpPr/>
      </dsp:nvSpPr>
      <dsp:spPr>
        <a:xfrm>
          <a:off x="6303608" y="739427"/>
          <a:ext cx="1475072" cy="2722128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63" tIns="116563" rIns="116563" bIns="23312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 with the Town to identify a list of projects</a:t>
          </a:r>
        </a:p>
      </dsp:txBody>
      <dsp:txXfrm>
        <a:off x="6303608" y="739427"/>
        <a:ext cx="1475072" cy="2722128"/>
      </dsp:txXfrm>
    </dsp:sp>
    <dsp:sp modelId="{EE331481-BD79-4B2D-AA32-662C03C2006E}">
      <dsp:nvSpPr>
        <dsp:cNvPr id="0" name=""/>
        <dsp:cNvSpPr/>
      </dsp:nvSpPr>
      <dsp:spPr>
        <a:xfrm>
          <a:off x="7877075" y="253139"/>
          <a:ext cx="1620958" cy="486287"/>
        </a:xfrm>
        <a:prstGeom prst="chevron">
          <a:avLst>
            <a:gd name="adj" fmla="val 3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Prioritize</a:t>
          </a:r>
        </a:p>
      </dsp:txBody>
      <dsp:txXfrm>
        <a:off x="8022961" y="253139"/>
        <a:ext cx="1329186" cy="486287"/>
      </dsp:txXfrm>
    </dsp:sp>
    <dsp:sp modelId="{811FA7F4-3773-4331-83EF-2E7F2B1830F8}">
      <dsp:nvSpPr>
        <dsp:cNvPr id="0" name=""/>
        <dsp:cNvSpPr/>
      </dsp:nvSpPr>
      <dsp:spPr>
        <a:xfrm>
          <a:off x="7877075" y="739427"/>
          <a:ext cx="1475072" cy="272212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63" tIns="116563" rIns="116563" bIns="23312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Prioritize projects based on data, feedback, safety, and feasibility</a:t>
          </a:r>
        </a:p>
      </dsp:txBody>
      <dsp:txXfrm>
        <a:off x="7877075" y="739427"/>
        <a:ext cx="1475072" cy="272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DD04-C2A5-41A6-AE02-A9464E74594C}">
      <dsp:nvSpPr>
        <dsp:cNvPr id="0" name=""/>
        <dsp:cNvSpPr/>
      </dsp:nvSpPr>
      <dsp:spPr>
        <a:xfrm>
          <a:off x="3042488" y="1020"/>
          <a:ext cx="3422800" cy="5940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Bicycle and Pedestrian Master Plan 2023</a:t>
          </a:r>
          <a:endParaRPr lang="en-US" sz="1600" kern="1200"/>
        </a:p>
      </dsp:txBody>
      <dsp:txXfrm>
        <a:off x="3071486" y="30018"/>
        <a:ext cx="3364804" cy="536028"/>
      </dsp:txXfrm>
    </dsp:sp>
    <dsp:sp modelId="{8B321756-818C-4CE6-BDC3-05D6F4B5D71B}">
      <dsp:nvSpPr>
        <dsp:cNvPr id="0" name=""/>
        <dsp:cNvSpPr/>
      </dsp:nvSpPr>
      <dsp:spPr>
        <a:xfrm>
          <a:off x="3042488" y="624746"/>
          <a:ext cx="3422800" cy="594024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Village District Traffic Assessment 2020</a:t>
          </a:r>
          <a:endParaRPr lang="en-US" sz="1600" kern="1200"/>
        </a:p>
      </dsp:txBody>
      <dsp:txXfrm>
        <a:off x="3071486" y="653744"/>
        <a:ext cx="3364804" cy="536028"/>
      </dsp:txXfrm>
    </dsp:sp>
    <dsp:sp modelId="{5D210609-5F3D-4541-9BD3-D492F1C281A8}">
      <dsp:nvSpPr>
        <dsp:cNvPr id="0" name=""/>
        <dsp:cNvSpPr/>
      </dsp:nvSpPr>
      <dsp:spPr>
        <a:xfrm>
          <a:off x="3042488" y="1248472"/>
          <a:ext cx="3422800" cy="594024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Town of Lincoln Complete Streets Policy 2017</a:t>
          </a:r>
          <a:endParaRPr lang="en-US" sz="1600" kern="1200"/>
        </a:p>
      </dsp:txBody>
      <dsp:txXfrm>
        <a:off x="3071486" y="1277470"/>
        <a:ext cx="3364804" cy="536028"/>
      </dsp:txXfrm>
    </dsp:sp>
    <dsp:sp modelId="{8731EA54-B6A3-444A-9607-23BE3AD1E69F}">
      <dsp:nvSpPr>
        <dsp:cNvPr id="0" name=""/>
        <dsp:cNvSpPr/>
      </dsp:nvSpPr>
      <dsp:spPr>
        <a:xfrm>
          <a:off x="3042488" y="1872198"/>
          <a:ext cx="3422800" cy="594024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Lincoln Open Space Plan 2017</a:t>
          </a:r>
          <a:endParaRPr lang="en-US" sz="1600" kern="1200"/>
        </a:p>
      </dsp:txBody>
      <dsp:txXfrm>
        <a:off x="3071486" y="1901196"/>
        <a:ext cx="3364804" cy="536028"/>
      </dsp:txXfrm>
    </dsp:sp>
    <dsp:sp modelId="{9F7D0080-A829-4360-8D47-C4A4FD827354}">
      <dsp:nvSpPr>
        <dsp:cNvPr id="0" name=""/>
        <dsp:cNvSpPr/>
      </dsp:nvSpPr>
      <dsp:spPr>
        <a:xfrm>
          <a:off x="3042488" y="2495924"/>
          <a:ext cx="3422800" cy="594024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Lincoln Housing Plan 2014</a:t>
          </a:r>
          <a:endParaRPr lang="en-US" sz="1600" kern="1200"/>
        </a:p>
      </dsp:txBody>
      <dsp:txXfrm>
        <a:off x="3071486" y="2524922"/>
        <a:ext cx="3364804" cy="536028"/>
      </dsp:txXfrm>
    </dsp:sp>
    <dsp:sp modelId="{A2325AB9-98C2-41EE-BD97-AB2E7D40C0C6}">
      <dsp:nvSpPr>
        <dsp:cNvPr id="0" name=""/>
        <dsp:cNvSpPr/>
      </dsp:nvSpPr>
      <dsp:spPr>
        <a:xfrm>
          <a:off x="3042488" y="3119650"/>
          <a:ext cx="3422800" cy="5940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Town of Lincoln Comprehensive Plan 2009</a:t>
          </a:r>
          <a:endParaRPr lang="en-US" sz="1600" kern="1200"/>
        </a:p>
      </dsp:txBody>
      <dsp:txXfrm>
        <a:off x="3071486" y="3148648"/>
        <a:ext cx="3364804" cy="536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3A2D5-5D05-475C-81B3-88711F93154E}">
      <dsp:nvSpPr>
        <dsp:cNvPr id="0" name=""/>
        <dsp:cNvSpPr/>
      </dsp:nvSpPr>
      <dsp:spPr>
        <a:xfrm>
          <a:off x="3574" y="603"/>
          <a:ext cx="214946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</a:t>
          </a:r>
        </a:p>
      </dsp:txBody>
      <dsp:txXfrm>
        <a:off x="3574" y="603"/>
        <a:ext cx="2149463" cy="633600"/>
      </dsp:txXfrm>
    </dsp:sp>
    <dsp:sp modelId="{9B63C7B0-7D5D-4F14-B5C3-1EA240B43EB1}">
      <dsp:nvSpPr>
        <dsp:cNvPr id="0" name=""/>
        <dsp:cNvSpPr/>
      </dsp:nvSpPr>
      <dsp:spPr>
        <a:xfrm>
          <a:off x="3574" y="634203"/>
          <a:ext cx="2149463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Public feedback will be incorporated.</a:t>
          </a:r>
        </a:p>
      </dsp:txBody>
      <dsp:txXfrm>
        <a:off x="3574" y="634203"/>
        <a:ext cx="2149463" cy="3079890"/>
      </dsp:txXfrm>
    </dsp:sp>
    <dsp:sp modelId="{FAE01510-F62F-4191-9D93-40165C569350}">
      <dsp:nvSpPr>
        <dsp:cNvPr id="0" name=""/>
        <dsp:cNvSpPr/>
      </dsp:nvSpPr>
      <dsp:spPr>
        <a:xfrm>
          <a:off x="2453963" y="603"/>
          <a:ext cx="214946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</a:t>
          </a:r>
        </a:p>
      </dsp:txBody>
      <dsp:txXfrm>
        <a:off x="2453963" y="603"/>
        <a:ext cx="2149463" cy="633600"/>
      </dsp:txXfrm>
    </dsp:sp>
    <dsp:sp modelId="{87C9842C-08DE-42F2-BCEE-B347DB710A6D}">
      <dsp:nvSpPr>
        <dsp:cNvPr id="0" name=""/>
        <dsp:cNvSpPr/>
      </dsp:nvSpPr>
      <dsp:spPr>
        <a:xfrm>
          <a:off x="2453963" y="634203"/>
          <a:ext cx="2149463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project list will be prioritized.</a:t>
          </a:r>
        </a:p>
      </dsp:txBody>
      <dsp:txXfrm>
        <a:off x="2453963" y="634203"/>
        <a:ext cx="2149463" cy="3079890"/>
      </dsp:txXfrm>
    </dsp:sp>
    <dsp:sp modelId="{DBF7BFF4-91CD-43BB-87D3-026432E76D7B}">
      <dsp:nvSpPr>
        <dsp:cNvPr id="0" name=""/>
        <dsp:cNvSpPr/>
      </dsp:nvSpPr>
      <dsp:spPr>
        <a:xfrm>
          <a:off x="4904351" y="603"/>
          <a:ext cx="214946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</a:t>
          </a:r>
        </a:p>
      </dsp:txBody>
      <dsp:txXfrm>
        <a:off x="4904351" y="603"/>
        <a:ext cx="2149463" cy="633600"/>
      </dsp:txXfrm>
    </dsp:sp>
    <dsp:sp modelId="{35BEFDDE-9DAD-4F35-ACF0-897E582ED647}">
      <dsp:nvSpPr>
        <dsp:cNvPr id="0" name=""/>
        <dsp:cNvSpPr/>
      </dsp:nvSpPr>
      <dsp:spPr>
        <a:xfrm>
          <a:off x="4904351" y="634203"/>
          <a:ext cx="2149463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 final Prioritization Plan and Project List will be presented to the Planning Board and the Select Board.</a:t>
          </a:r>
        </a:p>
      </dsp:txBody>
      <dsp:txXfrm>
        <a:off x="4904351" y="634203"/>
        <a:ext cx="2149463" cy="3079890"/>
      </dsp:txXfrm>
    </dsp:sp>
    <dsp:sp modelId="{A223B6C7-24FF-4403-9D2C-EDE6CEBAEE2D}">
      <dsp:nvSpPr>
        <dsp:cNvPr id="0" name=""/>
        <dsp:cNvSpPr/>
      </dsp:nvSpPr>
      <dsp:spPr>
        <a:xfrm>
          <a:off x="7354739" y="603"/>
          <a:ext cx="214946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</a:t>
          </a:r>
        </a:p>
      </dsp:txBody>
      <dsp:txXfrm>
        <a:off x="7354739" y="603"/>
        <a:ext cx="2149463" cy="633600"/>
      </dsp:txXfrm>
    </dsp:sp>
    <dsp:sp modelId="{D2E7EF45-91C7-4CF8-8C20-0DAFD2F9CD0E}">
      <dsp:nvSpPr>
        <dsp:cNvPr id="0" name=""/>
        <dsp:cNvSpPr/>
      </dsp:nvSpPr>
      <dsp:spPr>
        <a:xfrm>
          <a:off x="7354739" y="634203"/>
          <a:ext cx="2149463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 Plan and Project List will be submitted to MassDOT.</a:t>
          </a:r>
        </a:p>
      </dsp:txBody>
      <dsp:txXfrm>
        <a:off x="7354739" y="634203"/>
        <a:ext cx="2149463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EFF2-2779-46E4-86C0-82795ABC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3FCC8-8BBB-4410-A08B-52518429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59BAE-779B-45F9-8B80-CA77D3BF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A8CF-88CC-44A4-BB06-9AAC2D54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B4B6D-E826-4854-A8D2-1818F6EB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18F2-1A4D-44BA-B946-845A4255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C691-6EB9-48A4-9179-96E8C50DF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AF97-F27B-4613-9FB5-F8740658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F5B9-B1F7-46D6-8067-34F1938A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3E5B-7526-44EB-B60D-061CB86F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7485C-86C8-4055-AD53-D810D0997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1D107-298C-4F71-85F9-DDD67C026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3EE9-495D-43BE-82DE-D1B866CE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35A7-48D7-4B7D-AE36-6810B417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A8D6E-84F4-4FE9-B488-A6B3D917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EE00-A3B0-46CC-8E93-D57A870A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F80-E080-4C11-B5D2-D4507572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BAEE-4368-46B3-AC79-AD5E6965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687A0-29F6-4BF1-9233-A05978D6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B2E7-7897-448E-80EC-77EC649C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3A0A-0B12-4BC2-A6DD-4C7C4407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78E1A-C646-49B1-B638-5EFAD137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E172-4716-4F81-AE48-13A585EB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9FC1B-36A5-4B6E-8E52-DF22C244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267E-0236-4C31-B6C2-D7823855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A8CB-AD6B-406A-BE1A-5B0317C7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F523-65E4-45CD-A737-12301D432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18B8A-9882-446F-AF61-3415C4494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24FED-14C9-4292-A8AC-FA68D1F1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F8A27-A713-4BCD-B32B-947CA389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CE6BE-5149-43EF-A833-92405E28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E128-349C-4A16-82AF-0615C00C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01E1-B56C-4054-97E5-C4BC56084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E596-6FCD-452B-94D3-990E16A0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8D29-F9E5-4104-B3C5-1F4A87F50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C22AC-B50F-4D4A-B172-2BFF73130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5878D-B018-438E-9953-C07CF491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C5E4C-6A3B-42E1-AE87-AAA5BC99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778C0-236D-4D68-8E2D-B87F0F8B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FE41-38A0-4633-80CB-B017B4DA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BBE84-7ED7-4626-ABEF-CFA0804A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396E6-4C58-4EF4-BCAB-F0CAE7B8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61320-0714-4A3F-9ACC-100F386A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7AE15-3905-4895-A5E3-2D14F43A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5CA89-C0A1-4373-B8D5-91F9CA74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0322-2E25-48FD-8CDD-229980C1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0C7E-A79D-4F75-81B2-EED756C9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ACDB-1F9F-4726-9ACB-CCE7F5271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74810-717F-4F18-8F13-188A14687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4A960-90C2-4164-AD9E-A3537CEA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8E7FD-72DC-47E0-9122-13FB7DDF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CB1C9-7ABB-4009-9916-1BF548D1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B8B0-2ADC-45A9-A4BA-883F15C6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40DFC-97DC-4886-80B0-0A894F75B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9411C-E3A8-4CDE-82FB-C2306D14B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7955-57F6-4026-8A8C-DAFAD467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57F2E-EF38-462B-8374-F030E6C7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2919C-61F5-44F1-9115-95FBF1A2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DE93D-BBD9-4B31-A7C4-C8D7C59B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D780E-8659-433D-9488-E2D8A70D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B53F-3957-4014-8988-EE8B79477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16ED-0449-4B1E-B9E0-B49733812EF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4199-D1EF-468D-8EFD-C267EED3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261B-8B91-451B-B83A-55372E924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2F1C-A0D6-4CEC-B871-A30F1A19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W68r673QBcmKP83A" TargetMode="External"/><Relationship Id="rId2" Type="http://schemas.openxmlformats.org/officeDocument/2006/relationships/hyperlink" Target="https://wikimapping.com/lincoln_completestree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ughnp@lincolnotown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14DE-5D45-41F2-937F-2CD3BB29A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481264"/>
            <a:ext cx="3702251" cy="3907856"/>
          </a:xfrm>
        </p:spPr>
        <p:txBody>
          <a:bodyPr>
            <a:normAutofit/>
          </a:bodyPr>
          <a:lstStyle/>
          <a:p>
            <a:pPr algn="l"/>
            <a:r>
              <a:rPr lang="en-US" sz="4200" b="1">
                <a:latin typeface="+mn-lt"/>
              </a:rPr>
              <a:t>Complete Streets Prioritization Plan Update</a:t>
            </a:r>
            <a:br>
              <a:rPr lang="en-US" sz="4200" b="1">
                <a:latin typeface="+mn-lt"/>
              </a:rPr>
            </a:br>
            <a:r>
              <a:rPr lang="en-US" sz="4200" b="1">
                <a:latin typeface="+mn-lt"/>
              </a:rPr>
              <a:t>Public Forum</a:t>
            </a:r>
            <a:br>
              <a:rPr lang="en-US" sz="4200"/>
            </a:b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5A055-6CBC-41CB-BCDA-5CCCBA182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285" y="4552748"/>
            <a:ext cx="3702253" cy="1848051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Town of Lincoln</a:t>
            </a:r>
          </a:p>
          <a:p>
            <a:pPr algn="l"/>
            <a:r>
              <a:rPr lang="en-US" b="1"/>
              <a:t>October 27,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84E7D4-A2F5-41A9-A4AE-B84BD13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2531D6-F318-49BD-859A-0B2B7159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9CD5A8E2-23E2-CDC8-B518-A07E634A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98" y="642131"/>
            <a:ext cx="2574973" cy="25749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A78525-353D-47EB-B839-E380DBD7D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ycling with solid fill">
            <a:extLst>
              <a:ext uri="{FF2B5EF4-FFF2-40B4-BE49-F238E27FC236}">
                <a16:creationId xmlns:a16="http://schemas.microsoft.com/office/drawing/2014/main" id="{9FE700AA-D9DD-E751-C749-27FE8B6D3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3886" y="642131"/>
            <a:ext cx="2574973" cy="25749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436C932-B8B8-4A70-8A0D-1A4AD0A9F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Train with solid fill">
            <a:extLst>
              <a:ext uri="{FF2B5EF4-FFF2-40B4-BE49-F238E27FC236}">
                <a16:creationId xmlns:a16="http://schemas.microsoft.com/office/drawing/2014/main" id="{0B580234-8EBE-A071-05C0-C800EDBC1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5223" y="3678058"/>
            <a:ext cx="2561874" cy="25618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AD82C0-24F3-4083-849D-D281174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EC760C0-2D8A-4DE5-9990-FA96D59E5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Walk with solid fill">
            <a:extLst>
              <a:ext uri="{FF2B5EF4-FFF2-40B4-BE49-F238E27FC236}">
                <a16:creationId xmlns:a16="http://schemas.microsoft.com/office/drawing/2014/main" id="{D2C045AB-3263-9611-0322-BFE806DEE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736" y="3678058"/>
            <a:ext cx="2541767" cy="25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ABDEC5C-5A68-67F9-06D7-9680444D3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3070"/>
            <a:ext cx="6686077" cy="5014559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Pedestrian Demand</a:t>
            </a:r>
          </a:p>
        </p:txBody>
      </p:sp>
    </p:spTree>
    <p:extLst>
      <p:ext uri="{BB962C8B-B14F-4D97-AF65-F5344CB8AC3E}">
        <p14:creationId xmlns:p14="http://schemas.microsoft.com/office/powerpoint/2010/main" val="292622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E9EA9-917E-DA74-453F-3AAC329F9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3070"/>
            <a:ext cx="6686077" cy="5014559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Bicycle Demand</a:t>
            </a:r>
          </a:p>
        </p:txBody>
      </p:sp>
    </p:spTree>
    <p:extLst>
      <p:ext uri="{BB962C8B-B14F-4D97-AF65-F5344CB8AC3E}">
        <p14:creationId xmlns:p14="http://schemas.microsoft.com/office/powerpoint/2010/main" val="65885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Public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13D1-E974-930F-F566-392E8E1B2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r>
              <a:rPr lang="en-US" sz="2400" b="1" dirty="0"/>
              <a:t>Please visit </a:t>
            </a:r>
            <a:r>
              <a:rPr lang="en-US" sz="2400" b="1" dirty="0" err="1"/>
              <a:t>Wikimapping</a:t>
            </a:r>
            <a:r>
              <a:rPr lang="en-US" sz="2400" b="1" dirty="0"/>
              <a:t> at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https://wikimapping.com/lincoln_completestreets.html</a:t>
            </a:r>
            <a:endParaRPr lang="en-US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b="1" dirty="0"/>
              <a:t>Complete the short survey on the </a:t>
            </a:r>
            <a:r>
              <a:rPr lang="en-US" b="1" dirty="0" err="1"/>
              <a:t>wikimapping</a:t>
            </a:r>
            <a:r>
              <a:rPr lang="en-US" b="1" dirty="0"/>
              <a:t> page and give us your thoughts on transportation.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Opportunity for feedback via this google form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https://forms.gle/GW68r673QBcmKP83A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or by emailing the Planning and Land Use Director: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vaughnp@lincolntown.org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/>
              <a:t>We will now take a short poll, then break out into small groups and reconvene where each group will report out to the larger group.</a:t>
            </a:r>
          </a:p>
        </p:txBody>
      </p:sp>
    </p:spTree>
    <p:extLst>
      <p:ext uri="{BB962C8B-B14F-4D97-AF65-F5344CB8AC3E}">
        <p14:creationId xmlns:p14="http://schemas.microsoft.com/office/powerpoint/2010/main" val="4153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EF5E410-506D-890E-3FAB-AE4FA46B7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58736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81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Thank You!!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13D1-E974-930F-F566-392E8E1B2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endParaRPr lang="en-US" sz="1900"/>
          </a:p>
          <a:p>
            <a:r>
              <a:rPr lang="en-US" sz="1900" b="1"/>
              <a:t>Your participation is fundamental to a successful plan!!</a:t>
            </a:r>
          </a:p>
          <a:p>
            <a:r>
              <a:rPr lang="en-US" sz="1900"/>
              <a:t>The Complete Streets Working Group:</a:t>
            </a:r>
          </a:p>
          <a:p>
            <a:r>
              <a:rPr lang="en-US" sz="1900"/>
              <a:t>Margaret Olson, Planning Board and BPAC</a:t>
            </a:r>
          </a:p>
          <a:p>
            <a:r>
              <a:rPr lang="en-US" sz="1900"/>
              <a:t>Deborah Howe, Roadway &amp; Traffic</a:t>
            </a:r>
          </a:p>
          <a:p>
            <a:r>
              <a:rPr lang="en-US" sz="1900"/>
              <a:t>Chris Bibbo, DPW Superintendent</a:t>
            </a:r>
          </a:p>
          <a:p>
            <a:r>
              <a:rPr lang="en-US" sz="1900"/>
              <a:t>John Vancor, Engineering Consultant</a:t>
            </a:r>
          </a:p>
          <a:p>
            <a:r>
              <a:rPr lang="en-US" sz="1900"/>
              <a:t>Tim Higgins, Town Administrator</a:t>
            </a:r>
          </a:p>
          <a:p>
            <a:r>
              <a:rPr lang="en-US" sz="1900"/>
              <a:t>Paula Vaughn-MacKenzie, Director of Planning &amp; Land Use</a:t>
            </a:r>
          </a:p>
        </p:txBody>
      </p:sp>
    </p:spTree>
    <p:extLst>
      <p:ext uri="{BB962C8B-B14F-4D97-AF65-F5344CB8AC3E}">
        <p14:creationId xmlns:p14="http://schemas.microsoft.com/office/powerpoint/2010/main" val="367478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BF59-133A-4EF4-86AF-9C4BDABC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+mn-lt"/>
              </a:rPr>
              <a:t>What is a Complete Street?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1601-4CDA-4456-81EE-F7096FAB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b="1"/>
              <a:t>“A Complete Street is one that provides safe and accessible options for all travel modes – walking, biking, transit and vehicles – for people of all ages and abilities.”</a:t>
            </a:r>
          </a:p>
          <a:p>
            <a:r>
              <a:rPr lang="en-US" sz="2400" b="1"/>
              <a:t>Improvements may be large scale, such as corridor wide, or focused on a single mode at a single location</a:t>
            </a:r>
          </a:p>
          <a:p>
            <a:r>
              <a:rPr lang="en-US" sz="2400" b="1"/>
              <a:t>Improvements should be context sensitive</a:t>
            </a:r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2118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D8EA7D-746E-4BB8-A57B-EBF83D38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Benefits of Complete Streets</a:t>
            </a:r>
            <a:endParaRPr lang="en-US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4C83-3005-4278-A455-454C4F99E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Improves safety for all users</a:t>
            </a:r>
          </a:p>
          <a:p>
            <a:r>
              <a:rPr lang="en-US" sz="2000" b="1" dirty="0"/>
              <a:t>Accessibility </a:t>
            </a:r>
          </a:p>
          <a:p>
            <a:r>
              <a:rPr lang="en-US" sz="2000" b="1" dirty="0"/>
              <a:t>Health</a:t>
            </a:r>
          </a:p>
          <a:p>
            <a:r>
              <a:rPr lang="en-US" sz="2000" b="1" dirty="0"/>
              <a:t>Promotes climate friendly transportation modes</a:t>
            </a:r>
          </a:p>
          <a:p>
            <a:r>
              <a:rPr lang="en-US" sz="2000" b="1" dirty="0"/>
              <a:t>Promotes sustainability through responsible stormwater management</a:t>
            </a:r>
          </a:p>
          <a:p>
            <a:r>
              <a:rPr lang="en-US" sz="2000" b="1" dirty="0"/>
              <a:t>Benefits all users of all ages and abilities</a:t>
            </a:r>
          </a:p>
          <a:p>
            <a:pPr lvl="1"/>
            <a:r>
              <a:rPr lang="en-US" sz="2000" b="1" dirty="0"/>
              <a:t>Children</a:t>
            </a:r>
          </a:p>
          <a:p>
            <a:pPr lvl="1"/>
            <a:r>
              <a:rPr lang="en-US" sz="2000" b="1" dirty="0"/>
              <a:t>Seniors</a:t>
            </a:r>
          </a:p>
          <a:p>
            <a:pPr lvl="1"/>
            <a:r>
              <a:rPr lang="en-US" sz="2000" b="1" dirty="0"/>
              <a:t>Those with disabilities</a:t>
            </a:r>
          </a:p>
          <a:p>
            <a:pPr lvl="1"/>
            <a:r>
              <a:rPr lang="en-US" sz="2000" b="1" dirty="0"/>
              <a:t>Those without access to a car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32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8EA7D-746E-4BB8-A57B-EBF83D38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Complete Streets Funding Program</a:t>
            </a:r>
            <a:endParaRPr lang="en-US" sz="4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4C83-3005-4278-A455-454C4F99E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b="1" dirty="0"/>
              <a:t>Program began February 2, 2016 with MassDOT Capital Investment Plan providing funding in FY17.</a:t>
            </a:r>
          </a:p>
          <a:p>
            <a:r>
              <a:rPr lang="en-US" sz="1800" b="1" dirty="0"/>
              <a:t>Effective FY2022, municipalities can receive a maximum award of $400,000 in funding within any four-year fiscal year timeframe.</a:t>
            </a:r>
          </a:p>
          <a:p>
            <a:r>
              <a:rPr lang="en-US" sz="1800" b="1" dirty="0"/>
              <a:t>If the project costs more than the funding the town is eligible for, they must include the amount they will need covered by other funding sources.</a:t>
            </a:r>
          </a:p>
          <a:p>
            <a:r>
              <a:rPr lang="en-US" sz="1800" b="1" dirty="0"/>
              <a:t>Projects must be fully designed.  Funds cannot be used for design.</a:t>
            </a:r>
          </a:p>
          <a:p>
            <a:r>
              <a:rPr lang="en-US" sz="1800" b="1" dirty="0"/>
              <a:t>Program cannot be used for projects on State-owned roads.</a:t>
            </a:r>
          </a:p>
          <a:p>
            <a:pPr lvl="1"/>
            <a:r>
              <a:rPr lang="en-US" sz="1800" b="1" dirty="0"/>
              <a:t>Route 2</a:t>
            </a:r>
          </a:p>
          <a:p>
            <a:pPr lvl="1"/>
            <a:r>
              <a:rPr lang="en-US" sz="1800" b="1" dirty="0"/>
              <a:t>Route 2A</a:t>
            </a:r>
          </a:p>
          <a:p>
            <a:r>
              <a:rPr lang="en-US" sz="1800" b="1" dirty="0"/>
              <a:t>A municipality can apply for the next project only when the previous one has been completed.</a:t>
            </a:r>
          </a:p>
          <a:p>
            <a:r>
              <a:rPr lang="en-US" sz="1800" b="1" dirty="0"/>
              <a:t>Public Engagement is recommended to identify issues and areas for improvement.</a:t>
            </a:r>
          </a:p>
          <a:p>
            <a:r>
              <a:rPr lang="en-US" sz="1800" b="1" dirty="0"/>
              <a:t>FY21, MassDOT awarded $6.05 million to 18 communities including Lincoln.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4733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6C669-1C9F-4180-8360-DE67DEB6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+mn-lt"/>
              </a:rPr>
              <a:t>Program Framework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1C39F0F-034B-0613-F952-41ED81B08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91568"/>
          <a:ext cx="10515600" cy="37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7D3D07C5-CA03-AF18-51FA-8C2D037A5439}"/>
              </a:ext>
            </a:extLst>
          </p:cNvPr>
          <p:cNvSpPr/>
          <p:nvPr/>
        </p:nvSpPr>
        <p:spPr>
          <a:xfrm>
            <a:off x="11111484" y="428426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3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A088CB-DD2E-44F3-AC77-968AE9E5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+mn-lt"/>
              </a:rPr>
              <a:t>Prioritization Process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9692A7E-D2DC-3A04-C532-A9E9FBBEA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259668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A088CB-DD2E-44F3-AC77-968AE9E5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+mn-lt"/>
              </a:rPr>
              <a:t>Plan Review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6FB4D21-4615-8A7E-E977-2AEAB0DBE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734626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77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10638B-D80A-BFE4-3811-6E9177177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3070"/>
            <a:ext cx="6686077" cy="5014559"/>
          </a:xfrm>
          <a:prstGeom prst="rect">
            <a:avLst/>
          </a:prstGeom>
        </p:spPr>
      </p:pic>
      <p:sp>
        <p:nvSpPr>
          <p:cNvPr id="48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Determining Deficient Conditions</a:t>
            </a:r>
          </a:p>
        </p:txBody>
      </p:sp>
    </p:spTree>
    <p:extLst>
      <p:ext uri="{BB962C8B-B14F-4D97-AF65-F5344CB8AC3E}">
        <p14:creationId xmlns:p14="http://schemas.microsoft.com/office/powerpoint/2010/main" val="25152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30CAC-4B4D-BD62-418C-116881076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3070"/>
            <a:ext cx="6686077" cy="5014559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A281-D98C-441D-8B77-61F9CA5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Assessing Demand</a:t>
            </a:r>
          </a:p>
        </p:txBody>
      </p:sp>
    </p:spTree>
    <p:extLst>
      <p:ext uri="{BB962C8B-B14F-4D97-AF65-F5344CB8AC3E}">
        <p14:creationId xmlns:p14="http://schemas.microsoft.com/office/powerpoint/2010/main" val="206413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656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Complete Streets Prioritization Plan Update Public Forum </vt:lpstr>
      <vt:lpstr>What is a Complete Street?</vt:lpstr>
      <vt:lpstr>Benefits of Complete Streets</vt:lpstr>
      <vt:lpstr>Complete Streets Funding Program</vt:lpstr>
      <vt:lpstr>Program Framework</vt:lpstr>
      <vt:lpstr>Prioritization Process</vt:lpstr>
      <vt:lpstr>Plan Review</vt:lpstr>
      <vt:lpstr>Determining Deficient Conditions</vt:lpstr>
      <vt:lpstr>Assessing Demand</vt:lpstr>
      <vt:lpstr>Pedestrian Demand</vt:lpstr>
      <vt:lpstr>Bicycle Demand</vt:lpstr>
      <vt:lpstr>Public Engagement</vt:lpstr>
      <vt:lpstr>Next Steps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Accessory Apartments </dc:title>
  <dc:creator>Paula Vaughn</dc:creator>
  <cp:lastModifiedBy>Vaughn, Paula</cp:lastModifiedBy>
  <cp:revision>11</cp:revision>
  <dcterms:created xsi:type="dcterms:W3CDTF">2021-01-21T18:03:54Z</dcterms:created>
  <dcterms:modified xsi:type="dcterms:W3CDTF">2022-10-25T17:05:45Z</dcterms:modified>
</cp:coreProperties>
</file>